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2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78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9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1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24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370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043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33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299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092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08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787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D2FC5-B058-4DF1-BDB0-616982AC9AA9}" type="datetimeFigureOut">
              <a:rPr lang="es-CO" smtClean="0"/>
              <a:t>30/01/2019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4DC9-451A-4EE3-8CAE-01A21F7B2C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43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ced.edu.co/caminata-huellas-de-ternura-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goo.gl/sQ7hd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tW4x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storalconaced@conaced.edu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95"/>
          <a:stretch/>
        </p:blipFill>
        <p:spPr>
          <a:xfrm>
            <a:off x="0" y="1713"/>
            <a:ext cx="12192000" cy="685628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294076" y="5967021"/>
            <a:ext cx="75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b="1" dirty="0">
                <a:solidFill>
                  <a:schemeClr val="accent5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57881" y="1120280"/>
            <a:ext cx="10437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1">
                    <a:lumMod val="75000"/>
                  </a:schemeClr>
                </a:solidFill>
              </a:rPr>
              <a:t>Recursos para el Titular de curso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15546" y="3179805"/>
            <a:ext cx="528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62582" y="2155964"/>
            <a:ext cx="58735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Comienza un nuevo año escolar. Es una 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nueva oportunidad para lograr impactar,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desde el aula, la vida de los niños, los jóvenes y sus familias. Solamente desde allí podremos ayudar a construir un país nuevo, más humano, más esperanzador. </a:t>
            </a:r>
          </a:p>
          <a:p>
            <a:pPr algn="just"/>
            <a:endParaRPr lang="es-CO" sz="1400" b="1" dirty="0"/>
          </a:p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Sabemos que por estos días estás planeando cómo será tu primer encuentro con los niños y jóvenes en el salón de clases. Tal vez tienes muchas ideas para ello o tal vez aún debes concretar al respecto algunas cosas. </a:t>
            </a:r>
          </a:p>
          <a:p>
            <a:pPr algn="just"/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CONACED Nacional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quiere apoyarte en este proceso y por eso te ofrece los siguientes recursos que podrás emplear durante los primeros días de clase. </a:t>
            </a:r>
          </a:p>
          <a:p>
            <a:pPr algn="just"/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Los recursos que proponemos están en relacionados con la 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“Caminata Huellas de Ternura”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, de esta manera no solo podrás contar con una serie de actividades que puedes enriquecer desde tu experiencia, sino además vincularte activamente a esta iniciativa eclesial con tus estudiantes.</a:t>
            </a:r>
          </a:p>
        </p:txBody>
      </p:sp>
      <p:pic>
        <p:nvPicPr>
          <p:cNvPr id="1026" name="Picture 2" descr="Resultado de imagen para caminata huellas de ternura colomb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42" y="2224216"/>
            <a:ext cx="3468402" cy="347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01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95"/>
          <a:stretch/>
        </p:blipFill>
        <p:spPr>
          <a:xfrm>
            <a:off x="0" y="1713"/>
            <a:ext cx="12192000" cy="685628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294076" y="5967021"/>
            <a:ext cx="75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b="1" dirty="0">
                <a:solidFill>
                  <a:schemeClr val="accent5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57881" y="1120280"/>
            <a:ext cx="10437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1">
                    <a:lumMod val="75000"/>
                  </a:schemeClr>
                </a:solidFill>
              </a:rPr>
              <a:t>Recursos para el Titular de curso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15546" y="3179805"/>
            <a:ext cx="528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84933" y="2212147"/>
            <a:ext cx="587357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Antes de que accedas a los recursos que te proponemos queremos que tengas en cuenta los siguientes elementos para:</a:t>
            </a:r>
          </a:p>
          <a:p>
            <a:pPr algn="just"/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Ten presente una vez más que los recursos que te proponemos están en el marco de la iniciativa 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“Caminata Huellas de Ternura”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. Para conocer un poco más el contexto de la caminata, te invitamos a acceder a través del siguiente link: 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https://conaced.edu.co/caminata-huellas-de-ternura-2/</a:t>
            </a:r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Para unirnos a los últimos acontecimientos de nuestro país y de manera particular al dolor que representa el atentado en las instalaciones de la Policía Nacional, 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sugerimos que desde tu creatividad logres adaptar algunas de las propuestas 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para abordar este acontecimiento con tus estudiantes. </a:t>
            </a:r>
            <a:r>
              <a:rPr lang="es-CO" sz="1400" b="1" dirty="0">
                <a:solidFill>
                  <a:schemeClr val="accent1">
                    <a:lumMod val="75000"/>
                  </a:schemeClr>
                </a:solidFill>
              </a:rPr>
              <a:t>No queremos ningún tipo de violencia, ni con los niños ni con nadie en nuestro país!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buAutoNum type="arabicPeriod"/>
            </a:pPr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Los recursos los puedes descargar a través de este link: </a:t>
            </a:r>
            <a:r>
              <a:rPr lang="es-CO" sz="1400" dirty="0">
                <a:hlinkClick r:id="rId4"/>
              </a:rPr>
              <a:t>https://goo.gl/sQ7hdg</a:t>
            </a:r>
            <a:r>
              <a:rPr lang="es-CO" sz="1400" dirty="0"/>
              <a:t> 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(ver archivo: 2. 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Kit_Actividades_PDF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5"/>
          <a:srcRect l="24467" t="13952" r="39170" b="43405"/>
          <a:stretch/>
        </p:blipFill>
        <p:spPr>
          <a:xfrm>
            <a:off x="8531038" y="2155964"/>
            <a:ext cx="2169913" cy="1431383"/>
          </a:xfrm>
          <a:prstGeom prst="rect">
            <a:avLst/>
          </a:prstGeom>
          <a:ln>
            <a:noFill/>
            <a:prstDash val="sysDot"/>
          </a:ln>
        </p:spPr>
      </p:pic>
      <p:pic>
        <p:nvPicPr>
          <p:cNvPr id="2050" name="Picture 2" descr="Resultado de imagen para atentado en la policia 20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392" y="3817074"/>
            <a:ext cx="3777684" cy="214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21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95"/>
          <a:stretch/>
        </p:blipFill>
        <p:spPr>
          <a:xfrm>
            <a:off x="0" y="1713"/>
            <a:ext cx="12192000" cy="685628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294076" y="5967021"/>
            <a:ext cx="75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b="1" dirty="0">
                <a:solidFill>
                  <a:schemeClr val="accent5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57881" y="1120280"/>
            <a:ext cx="10437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accent1">
                    <a:lumMod val="75000"/>
                  </a:schemeClr>
                </a:solidFill>
              </a:rPr>
              <a:t>Recursos para el Titular de curso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15546" y="3179805"/>
            <a:ext cx="528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3713" y="2128681"/>
            <a:ext cx="587357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4. Finalmente queremos invitarte a participar en la </a:t>
            </a:r>
            <a:r>
              <a:rPr lang="es-CO" sz="1400" b="1" i="1" dirty="0">
                <a:solidFill>
                  <a:schemeClr val="accent1">
                    <a:lumMod val="75000"/>
                  </a:schemeClr>
                </a:solidFill>
              </a:rPr>
              <a:t>“Caminata Huellas de Ternura”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de cada una de las ciudades donde se llevará cabo. Para conocer los detalles puedes contactarte con el presidente o asistente de Federación. Las ciudades donde se tiene previsto el desarrollo de la Caminata son: Barranquilla, Cartagena, Cúcuta, Bucaramanga, Cali, Tunja, Medellín, Montería y Bogotá. </a:t>
            </a:r>
          </a:p>
          <a:p>
            <a:pPr algn="just"/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5. De manera particular </a:t>
            </a:r>
            <a:r>
              <a:rPr lang="es-CO" sz="2000" b="1" dirty="0">
                <a:solidFill>
                  <a:schemeClr val="accent1">
                    <a:lumMod val="75000"/>
                  </a:schemeClr>
                </a:solidFill>
              </a:rPr>
              <a:t>te invitamos a participar en la Caminata Central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que se llevará a cabo en la </a:t>
            </a:r>
            <a:r>
              <a:rPr lang="es-CO" b="1" dirty="0">
                <a:solidFill>
                  <a:schemeClr val="accent1">
                    <a:lumMod val="75000"/>
                  </a:schemeClr>
                </a:solidFill>
              </a:rPr>
              <a:t>ciudad de Bogotá el 10 de Febrero de 2019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. Accede y registra tu participación a través del siguiente link: </a:t>
            </a:r>
            <a:r>
              <a:rPr lang="es-CO" sz="1400" dirty="0">
                <a:hlinkClick r:id="rId3"/>
              </a:rPr>
              <a:t>https://goo.gl/FtW4xh</a:t>
            </a:r>
            <a:r>
              <a:rPr lang="es-CO" sz="1400" dirty="0"/>
              <a:t> </a:t>
            </a:r>
          </a:p>
          <a:p>
            <a:pPr algn="just"/>
            <a:endParaRPr lang="es-CO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6. No olvides compartir tus imágenes del desarrollo de estas actividades etiquetando a 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Conaced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Nacional (@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conacednacional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) y a la fan page de la caminata (@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pactoporlaternura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) en Facebook, twitter e 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instagram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. Así mismo emplear en las publicaciones el hashtag #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ceroviolencia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#100porcientoternura #</a:t>
            </a:r>
            <a:r>
              <a:rPr lang="es-CO" sz="1400" dirty="0" err="1">
                <a:solidFill>
                  <a:schemeClr val="accent1">
                    <a:lumMod val="75000"/>
                  </a:schemeClr>
                </a:solidFill>
              </a:rPr>
              <a:t>conacedconternura</a:t>
            </a:r>
            <a:r>
              <a:rPr lang="es-CO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074" name="Picture 2" descr="Resultado de imagen para caminata huellas de ternura colomb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261" y="2610344"/>
            <a:ext cx="4518187" cy="277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72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95"/>
          <a:stretch/>
        </p:blipFill>
        <p:spPr>
          <a:xfrm>
            <a:off x="0" y="1713"/>
            <a:ext cx="12192000" cy="6856287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1294076" y="5967021"/>
            <a:ext cx="75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b="1" dirty="0">
                <a:solidFill>
                  <a:schemeClr val="accent5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64042" y="2133599"/>
            <a:ext cx="80895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</a:rPr>
              <a:t>Inquietudes: Camilo Rodríguez – Director de Pastoral CONACED Nacional </a:t>
            </a:r>
          </a:p>
          <a:p>
            <a:pPr algn="ctr"/>
            <a:endParaRPr lang="es-CO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pastoralconaced@conaced.edu.co</a:t>
            </a:r>
            <a:endParaRPr lang="es-CO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</a:rPr>
              <a:t>3184320369</a:t>
            </a:r>
          </a:p>
          <a:p>
            <a:pPr algn="ctr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79406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7925</TotalTime>
  <Words>538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Direccion Pastoral</dc:creator>
  <cp:lastModifiedBy>CONACED</cp:lastModifiedBy>
  <cp:revision>60</cp:revision>
  <dcterms:created xsi:type="dcterms:W3CDTF">2018-02-02T19:06:45Z</dcterms:created>
  <dcterms:modified xsi:type="dcterms:W3CDTF">2019-01-30T16:25:55Z</dcterms:modified>
</cp:coreProperties>
</file>