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>
        <p:scale>
          <a:sx n="80" d="100"/>
          <a:sy n="80" d="100"/>
        </p:scale>
        <p:origin x="1620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A49819F-8EF8-4A3F-9E4F-1FC3E55B25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29D6627-3502-49D1-8322-6D46CA7DFD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6D4B67B-5DD7-4428-8624-532CDF573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5967-9A4D-4A69-B22D-BF4272CFF7C0}" type="datetimeFigureOut">
              <a:rPr lang="es-CO" smtClean="0"/>
              <a:t>21/02/2019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C075F29-1AC2-4124-9A0B-3F56FB50C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E86A469-EB25-446C-A9D9-0E9FD603F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F490-C14B-4359-895A-C6940A96B7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5368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5686C06-1CDE-42A9-9367-DECF06EFB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78C8FDEF-6DD6-4028-ABD2-A3D0503310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9A12723-4111-412D-A656-31CC110D3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5967-9A4D-4A69-B22D-BF4272CFF7C0}" type="datetimeFigureOut">
              <a:rPr lang="es-CO" smtClean="0"/>
              <a:t>21/02/2019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0F48F05-41B9-4E39-A007-9EA977D9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2B6EF77-EA4B-4C7B-9A09-9F473B624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F490-C14B-4359-895A-C6940A96B7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985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46E284EB-D409-4CFE-8BF3-19A923A1F8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499B7C71-6F59-4E54-A2C4-0D0ADB76AF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45DD837-51E5-469D-95B1-881BDB19A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5967-9A4D-4A69-B22D-BF4272CFF7C0}" type="datetimeFigureOut">
              <a:rPr lang="es-CO" smtClean="0"/>
              <a:t>21/02/2019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6B6B403-CC2B-42EF-9B73-B449E3292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3E8B6CA4-C1B9-405C-A911-A380DB288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F490-C14B-4359-895A-C6940A96B7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4332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63DA0BB-148C-4495-910B-2656A0C63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AE08455-16CC-4AFE-A5AD-D57DAFEDB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5530099-9588-41F4-8E41-4828A4964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5967-9A4D-4A69-B22D-BF4272CFF7C0}" type="datetimeFigureOut">
              <a:rPr lang="es-CO" smtClean="0"/>
              <a:t>21/02/2019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A05946A-3363-45D1-B38C-77A91AC63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F645233-FB84-4755-B26F-583B92051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F490-C14B-4359-895A-C6940A96B7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116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A7CD332-2F0C-44E6-89AC-7DDBAE0E0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8A3BE5C2-67D7-4BA4-B4CA-F15F93C53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98D7E5C-3BBA-44A6-9932-29C7AF1A2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5967-9A4D-4A69-B22D-BF4272CFF7C0}" type="datetimeFigureOut">
              <a:rPr lang="es-CO" smtClean="0"/>
              <a:t>21/02/2019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B7C741B-28AE-444A-9085-5DE1037D1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E09E7B3-68B4-4249-A0B2-3C1F30EA5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F490-C14B-4359-895A-C6940A96B7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3600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915E198-2BB7-4356-8646-720744F7C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666212C-EC8E-493D-965D-BB9D94F55C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91940C56-0E24-42AE-AF4B-91EE4A306A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7D5E1769-954D-419F-8437-AE7B3B371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5967-9A4D-4A69-B22D-BF4272CFF7C0}" type="datetimeFigureOut">
              <a:rPr lang="es-CO" smtClean="0"/>
              <a:t>21/02/2019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69AF2659-07DE-4DED-82B9-85282AE0C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FE193FD1-2152-42A9-895F-212372BBA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F490-C14B-4359-895A-C6940A96B7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773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FD4F7C4-ECE7-4370-939D-B24AE7D88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CF93F49-7474-4BAB-B4C9-3048B357D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47CC09F2-AF1E-4BE8-899F-046F44A773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5016E55F-D7AE-49E0-B2A6-FF550D7241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1DFD96E0-2E5A-4D78-82AD-6B7BBA0B1B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98A1DBF9-C3F2-4D13-B546-6282D1723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5967-9A4D-4A69-B22D-BF4272CFF7C0}" type="datetimeFigureOut">
              <a:rPr lang="es-CO" smtClean="0"/>
              <a:t>21/02/2019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820AD40E-B8BC-4135-B299-A01CE308B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D7921C0F-0B3E-43FF-A209-2C1FFBA81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F490-C14B-4359-895A-C6940A96B7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82969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55D029C-97E6-411A-B5F6-01F11435C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F3F450E0-7FE1-4014-B4D0-09547927A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5967-9A4D-4A69-B22D-BF4272CFF7C0}" type="datetimeFigureOut">
              <a:rPr lang="es-CO" smtClean="0"/>
              <a:t>21/02/2019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68E51D71-3AC5-4BB9-9CD4-D9761C8B6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E8ACD80C-341A-4A5D-B415-EA6528F0A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F490-C14B-4359-895A-C6940A96B7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68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4D3D7FC5-069C-4A36-AC9A-85443489F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5967-9A4D-4A69-B22D-BF4272CFF7C0}" type="datetimeFigureOut">
              <a:rPr lang="es-CO" smtClean="0"/>
              <a:t>21/02/2019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C8DA640C-0B17-46FA-81EF-6E2E54E7D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05891FFA-3F7E-490E-B633-2E27809E0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F490-C14B-4359-895A-C6940A96B7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1498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0F814F8-69E0-459C-A502-69CD941D8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09B955B-7810-469A-AFF8-D6FEAD18B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D3BF0FAD-6240-4902-8F24-CFAB3297F9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3D08A060-969B-4994-B82C-F32550DBB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5967-9A4D-4A69-B22D-BF4272CFF7C0}" type="datetimeFigureOut">
              <a:rPr lang="es-CO" smtClean="0"/>
              <a:t>21/02/2019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7FF92820-A022-4A38-9FC1-4F1E0A1DF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82204241-DCE8-4198-A46C-24A20F622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F490-C14B-4359-895A-C6940A96B7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3367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A360EC8-6053-4ED7-934E-77FADE845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9393380B-BB59-44EA-AC9F-539DB06D66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84017791-06EE-4A15-B0B1-C93185772D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BCB03A10-9E99-497A-899F-9E2213496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5967-9A4D-4A69-B22D-BF4272CFF7C0}" type="datetimeFigureOut">
              <a:rPr lang="es-CO" smtClean="0"/>
              <a:t>21/02/2019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ADD6E7E2-5614-4AF6-8F9C-E4D938886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779A7ED-2FD4-43C2-989C-B2A8732F8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F490-C14B-4359-895A-C6940A96B7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69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99A8402F-4FC1-45BC-9E04-83F68E6C2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99855F70-3796-4047-8831-0DAF9AA039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A052118-4362-46DF-804D-FFE18422FD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A5967-9A4D-4A69-B22D-BF4272CFF7C0}" type="datetimeFigureOut">
              <a:rPr lang="es-CO" smtClean="0"/>
              <a:t>21/02/2019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8DE8F44-4766-4C3B-9016-B68C6E591C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B823BB4-A6FB-491C-A2B5-4E5E79E723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4F490-C14B-4359-895A-C6940A96B7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6683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230E5481-2FB1-4601-9467-267A842291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4646140" y="2120050"/>
            <a:ext cx="7545860" cy="304698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s-CO" sz="3200" dirty="0">
                <a:solidFill>
                  <a:schemeClr val="bg1"/>
                </a:solidFill>
              </a:rPr>
              <a:t>Poseemos en las Sagradas Escrituras un instrumento precioso que, bien aprovechado, nos conduce al encuentro personal con Jesucristo; ellas piden ser leídas, meditadas y actualizadas en nuestra vida y misión</a:t>
            </a:r>
            <a:r>
              <a:rPr lang="es-CO" sz="3200" dirty="0" smtClean="0">
                <a:solidFill>
                  <a:schemeClr val="bg1"/>
                </a:solidFill>
              </a:rPr>
              <a:t>.</a:t>
            </a:r>
            <a:endParaRPr lang="es-CO" sz="3200" dirty="0">
              <a:solidFill>
                <a:schemeClr val="bg1"/>
              </a:solidFill>
            </a:endParaRPr>
          </a:p>
        </p:txBody>
      </p:sp>
      <p:pic>
        <p:nvPicPr>
          <p:cNvPr id="1028" name="Picture 4" descr="Resultado de imagen para sagrada escritura y jesucris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64" y="2120050"/>
            <a:ext cx="45339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40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230E5481-2FB1-4601-9467-267A842291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5039833" y="1854225"/>
            <a:ext cx="7152166" cy="3108543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s-CO" sz="2800" dirty="0">
                <a:solidFill>
                  <a:schemeClr val="bg1"/>
                </a:solidFill>
              </a:rPr>
              <a:t>La Escritura en nuestra acción pastoral educativa debe ser el alma que incite cada acción, pasando así de una pastoral educativa llena de actividades en las que </a:t>
            </a:r>
            <a:r>
              <a:rPr lang="es-CO" sz="2800" dirty="0" smtClean="0">
                <a:solidFill>
                  <a:schemeClr val="bg1"/>
                </a:solidFill>
              </a:rPr>
              <a:t>la Biblia </a:t>
            </a:r>
            <a:r>
              <a:rPr lang="es-CO" sz="2800" dirty="0">
                <a:solidFill>
                  <a:schemeClr val="bg1"/>
                </a:solidFill>
              </a:rPr>
              <a:t>puede ser usada esporádicamente a ser una dinámica pastoral animada, toda ella, por la Palabra de Dios.</a:t>
            </a:r>
            <a:endParaRPr lang="es-CO" sz="2800" dirty="0">
              <a:solidFill>
                <a:schemeClr val="bg1"/>
              </a:solidFill>
            </a:endParaRPr>
          </a:p>
        </p:txBody>
      </p:sp>
      <p:pic>
        <p:nvPicPr>
          <p:cNvPr id="2050" name="Picture 2" descr="Imagen relacionad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9"/>
          <a:stretch/>
        </p:blipFill>
        <p:spPr bwMode="auto">
          <a:xfrm>
            <a:off x="308344" y="1854225"/>
            <a:ext cx="4651757" cy="313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23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230E5481-2FB1-4601-9467-267A842291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5039833" y="1854225"/>
            <a:ext cx="7152166" cy="3108543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s-CO" sz="2800" dirty="0">
                <a:solidFill>
                  <a:schemeClr val="bg1"/>
                </a:solidFill>
              </a:rPr>
              <a:t>Frente a la realidad que nos rodea y a las problemáticas, que tanto personal como institucionalmente, nos estancan, las Sagradas Escrituras tienen algo que decirnos. Su mensaje es siempre actual y convocante. Todo depende de nuestro grado de cercanía con ella y de la escucha atenta a sus solicitudes.</a:t>
            </a:r>
            <a:endParaRPr lang="es-CO" sz="2800" dirty="0">
              <a:solidFill>
                <a:schemeClr val="bg1"/>
              </a:solidFill>
            </a:endParaRPr>
          </a:p>
        </p:txBody>
      </p:sp>
      <p:pic>
        <p:nvPicPr>
          <p:cNvPr id="3074" name="Picture 2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54224"/>
            <a:ext cx="4976034" cy="3108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77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230E5481-2FB1-4601-9467-267A842291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5642811" y="1992454"/>
            <a:ext cx="6549188" cy="3108543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s-CO" sz="2800" dirty="0">
                <a:solidFill>
                  <a:schemeClr val="bg1"/>
                </a:solidFill>
              </a:rPr>
              <a:t>Urge establecer en nuestras instituciones proyectos orientados desde una Animación Bíblica de la Pastoral, en la que todos se sientan involucrados y comprometidos con el anuncio gozoso del Evangelio capaz de transformarnos y de transformar nuestros entornos.</a:t>
            </a:r>
            <a:endParaRPr lang="es-CO" sz="2800" dirty="0">
              <a:solidFill>
                <a:schemeClr val="bg1"/>
              </a:solidFill>
            </a:endParaRPr>
          </a:p>
        </p:txBody>
      </p:sp>
      <p:pic>
        <p:nvPicPr>
          <p:cNvPr id="4100" name="Picture 4" descr="Resultado de imagen para cruce de caminos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80"/>
          <a:stretch/>
        </p:blipFill>
        <p:spPr bwMode="auto">
          <a:xfrm>
            <a:off x="96253" y="1992454"/>
            <a:ext cx="5457490" cy="3108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83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179</Words>
  <Application>Microsoft Office PowerPoint</Application>
  <PresentationFormat>Panorámica</PresentationFormat>
  <Paragraphs>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CONACED</dc:creator>
  <cp:lastModifiedBy>Direccion Pastoral</cp:lastModifiedBy>
  <cp:revision>7</cp:revision>
  <dcterms:created xsi:type="dcterms:W3CDTF">2018-12-17T14:30:05Z</dcterms:created>
  <dcterms:modified xsi:type="dcterms:W3CDTF">2019-02-21T16:33:55Z</dcterms:modified>
</cp:coreProperties>
</file>