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57" r:id="rId5"/>
    <p:sldId id="272" r:id="rId6"/>
    <p:sldId id="264" r:id="rId7"/>
    <p:sldId id="273" r:id="rId8"/>
    <p:sldId id="263" r:id="rId9"/>
    <p:sldId id="281" r:id="rId10"/>
    <p:sldId id="282" r:id="rId11"/>
    <p:sldId id="271" r:id="rId12"/>
    <p:sldId id="274" r:id="rId13"/>
    <p:sldId id="279" r:id="rId14"/>
    <p:sldId id="280" r:id="rId15"/>
    <p:sldId id="275" r:id="rId16"/>
    <p:sldId id="265" r:id="rId17"/>
    <p:sldId id="284" r:id="rId18"/>
    <p:sldId id="268" r:id="rId19"/>
    <p:sldId id="283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62A2C-CBC2-1C42-AB7F-FA57810D35BA}" type="doc">
      <dgm:prSet loTypeId="urn:microsoft.com/office/officeart/2005/8/layout/cycle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6432210-A161-DF46-9975-A37C99E813F4}">
      <dgm:prSet phldrT="[Texto]"/>
      <dgm:spPr/>
      <dgm:t>
        <a:bodyPr/>
        <a:lstStyle/>
        <a:p>
          <a:r>
            <a:rPr lang="es-MX" b="1">
              <a:solidFill>
                <a:srgbClr val="002060"/>
              </a:solidFill>
            </a:rPr>
            <a:t>Ciudadano</a:t>
          </a:r>
          <a:endParaRPr lang="es-MX" b="1" dirty="0">
            <a:solidFill>
              <a:srgbClr val="002060"/>
            </a:solidFill>
          </a:endParaRPr>
        </a:p>
      </dgm:t>
    </dgm:pt>
    <dgm:pt modelId="{2795454C-51AC-B64A-9EB7-9041650B269F}" type="parTrans" cxnId="{C2D1EE4B-EDF9-8846-A8F0-4000FAED8536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EA814886-9AB0-3244-96DF-B700473F1081}" type="sibTrans" cxnId="{C2D1EE4B-EDF9-8846-A8F0-4000FAED8536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0298C531-9B09-E943-BABE-98AD95B8ADC9}">
      <dgm:prSet phldrT="[Texto]"/>
      <dgm:spPr/>
      <dgm:t>
        <a:bodyPr/>
        <a:lstStyle/>
        <a:p>
          <a:r>
            <a:rPr lang="es-MX" b="1">
              <a:solidFill>
                <a:srgbClr val="002060"/>
              </a:solidFill>
            </a:rPr>
            <a:t>Directivas</a:t>
          </a:r>
          <a:endParaRPr lang="es-MX" b="1" dirty="0">
            <a:solidFill>
              <a:srgbClr val="002060"/>
            </a:solidFill>
          </a:endParaRPr>
        </a:p>
      </dgm:t>
    </dgm:pt>
    <dgm:pt modelId="{869F8879-16B2-6549-8BA8-866F44532076}" type="parTrans" cxnId="{F5D56454-D18E-A141-9535-B1890193C565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B406720B-BB3E-1E41-A1A6-064055B5C1D2}" type="sibTrans" cxnId="{F5D56454-D18E-A141-9535-B1890193C565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3B7E9CA3-DE6D-2143-B085-27342E4ADD03}">
      <dgm:prSet phldrT="[Texto]"/>
      <dgm:spPr/>
      <dgm:t>
        <a:bodyPr/>
        <a:lstStyle/>
        <a:p>
          <a:r>
            <a:rPr lang="es-MX" b="1">
              <a:solidFill>
                <a:srgbClr val="002060"/>
              </a:solidFill>
            </a:rPr>
            <a:t>Escuela</a:t>
          </a:r>
          <a:endParaRPr lang="es-MX" b="1" dirty="0">
            <a:solidFill>
              <a:srgbClr val="002060"/>
            </a:solidFill>
          </a:endParaRPr>
        </a:p>
      </dgm:t>
    </dgm:pt>
    <dgm:pt modelId="{003DA904-A095-414C-AC20-5C91D308E461}" type="parTrans" cxnId="{95D9A014-A830-9B43-BF68-C0FF86E2A42E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9AD52217-12FA-7A4F-A1CD-930FA0D435AA}" type="sibTrans" cxnId="{95D9A014-A830-9B43-BF68-C0FF86E2A42E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51567BAF-9B8B-AE43-9BEF-05CAF08AC4FF}">
      <dgm:prSet phldrT="[Texto]"/>
      <dgm:spPr/>
      <dgm:t>
        <a:bodyPr/>
        <a:lstStyle/>
        <a:p>
          <a:r>
            <a:rPr lang="es-MX" b="1">
              <a:solidFill>
                <a:srgbClr val="002060"/>
              </a:solidFill>
            </a:rPr>
            <a:t>Docente</a:t>
          </a:r>
          <a:endParaRPr lang="es-MX" b="1" dirty="0">
            <a:solidFill>
              <a:srgbClr val="002060"/>
            </a:solidFill>
          </a:endParaRPr>
        </a:p>
      </dgm:t>
    </dgm:pt>
    <dgm:pt modelId="{750C92C3-0E6D-C44B-AE5B-223E47DEA93A}" type="parTrans" cxnId="{2F7110C9-3515-704E-957C-07230FED3A89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74C20BAC-CE27-754A-AF24-EF7022003AED}" type="sibTrans" cxnId="{2F7110C9-3515-704E-957C-07230FED3A89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1642F654-8A5A-1E4E-8A6A-187CBE55EE3D}">
      <dgm:prSet phldrT="[Texto]"/>
      <dgm:spPr/>
      <dgm:t>
        <a:bodyPr/>
        <a:lstStyle/>
        <a:p>
          <a:r>
            <a:rPr lang="es-MX" b="1">
              <a:solidFill>
                <a:srgbClr val="002060"/>
              </a:solidFill>
            </a:rPr>
            <a:t>Estudiante</a:t>
          </a:r>
          <a:endParaRPr lang="es-MX" b="1" dirty="0">
            <a:solidFill>
              <a:srgbClr val="002060"/>
            </a:solidFill>
          </a:endParaRPr>
        </a:p>
      </dgm:t>
    </dgm:pt>
    <dgm:pt modelId="{EBEE3F10-FEEB-6A48-B563-BC453EB1D8BC}" type="parTrans" cxnId="{0D21842D-E9C5-574A-A8AE-C755C43EC102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22034DA0-F6E6-ED42-BD0A-5E90D1DEC4DE}" type="sibTrans" cxnId="{0D21842D-E9C5-574A-A8AE-C755C43EC102}">
      <dgm:prSet/>
      <dgm:spPr/>
      <dgm:t>
        <a:bodyPr/>
        <a:lstStyle/>
        <a:p>
          <a:endParaRPr lang="es-MX" b="1">
            <a:solidFill>
              <a:srgbClr val="002060"/>
            </a:solidFill>
          </a:endParaRPr>
        </a:p>
      </dgm:t>
    </dgm:pt>
    <dgm:pt modelId="{71945BE4-F080-6546-B545-C866A1D00B70}" type="pres">
      <dgm:prSet presAssocID="{C3862A2C-CBC2-1C42-AB7F-FA57810D35BA}" presName="Name0" presStyleCnt="0">
        <dgm:presLayoutVars>
          <dgm:dir/>
          <dgm:resizeHandles val="exact"/>
        </dgm:presLayoutVars>
      </dgm:prSet>
      <dgm:spPr/>
    </dgm:pt>
    <dgm:pt modelId="{16CD5F82-FB56-3C40-8B53-B83E7E6072FD}" type="pres">
      <dgm:prSet presAssocID="{C3862A2C-CBC2-1C42-AB7F-FA57810D35BA}" presName="cycle" presStyleCnt="0"/>
      <dgm:spPr/>
    </dgm:pt>
    <dgm:pt modelId="{8B6E2D63-DEF9-E14B-9DB7-A143F8C84170}" type="pres">
      <dgm:prSet presAssocID="{16432210-A161-DF46-9975-A37C99E813F4}" presName="nodeFirstNode" presStyleLbl="node1" presStyleIdx="0" presStyleCnt="5">
        <dgm:presLayoutVars>
          <dgm:bulletEnabled val="1"/>
        </dgm:presLayoutVars>
      </dgm:prSet>
      <dgm:spPr/>
    </dgm:pt>
    <dgm:pt modelId="{879E22A1-6D01-D348-A454-D0D571E1F2EA}" type="pres">
      <dgm:prSet presAssocID="{EA814886-9AB0-3244-96DF-B700473F1081}" presName="sibTransFirstNode" presStyleLbl="bgShp" presStyleIdx="0" presStyleCnt="1"/>
      <dgm:spPr/>
    </dgm:pt>
    <dgm:pt modelId="{89F8C064-FDFE-E746-B0A8-A043EB315E05}" type="pres">
      <dgm:prSet presAssocID="{0298C531-9B09-E943-BABE-98AD95B8ADC9}" presName="nodeFollowingNodes" presStyleLbl="node1" presStyleIdx="1" presStyleCnt="5">
        <dgm:presLayoutVars>
          <dgm:bulletEnabled val="1"/>
        </dgm:presLayoutVars>
      </dgm:prSet>
      <dgm:spPr/>
    </dgm:pt>
    <dgm:pt modelId="{909902EB-76D5-D14D-9786-64E898908DC0}" type="pres">
      <dgm:prSet presAssocID="{3B7E9CA3-DE6D-2143-B085-27342E4ADD03}" presName="nodeFollowingNodes" presStyleLbl="node1" presStyleIdx="2" presStyleCnt="5">
        <dgm:presLayoutVars>
          <dgm:bulletEnabled val="1"/>
        </dgm:presLayoutVars>
      </dgm:prSet>
      <dgm:spPr/>
    </dgm:pt>
    <dgm:pt modelId="{11F462A9-3C3D-174F-AB4E-98409BFE96EB}" type="pres">
      <dgm:prSet presAssocID="{51567BAF-9B8B-AE43-9BEF-05CAF08AC4FF}" presName="nodeFollowingNodes" presStyleLbl="node1" presStyleIdx="3" presStyleCnt="5">
        <dgm:presLayoutVars>
          <dgm:bulletEnabled val="1"/>
        </dgm:presLayoutVars>
      </dgm:prSet>
      <dgm:spPr/>
    </dgm:pt>
    <dgm:pt modelId="{C2015AEE-B9C4-6143-A582-F815621D70CD}" type="pres">
      <dgm:prSet presAssocID="{1642F654-8A5A-1E4E-8A6A-187CBE55EE3D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95D9A014-A830-9B43-BF68-C0FF86E2A42E}" srcId="{C3862A2C-CBC2-1C42-AB7F-FA57810D35BA}" destId="{3B7E9CA3-DE6D-2143-B085-27342E4ADD03}" srcOrd="2" destOrd="0" parTransId="{003DA904-A095-414C-AC20-5C91D308E461}" sibTransId="{9AD52217-12FA-7A4F-A1CD-930FA0D435AA}"/>
    <dgm:cxn modelId="{96E4DA17-3070-1642-B5FE-DA52175EFB2A}" type="presOf" srcId="{EA814886-9AB0-3244-96DF-B700473F1081}" destId="{879E22A1-6D01-D348-A454-D0D571E1F2EA}" srcOrd="0" destOrd="0" presId="urn:microsoft.com/office/officeart/2005/8/layout/cycle3"/>
    <dgm:cxn modelId="{0D21842D-E9C5-574A-A8AE-C755C43EC102}" srcId="{C3862A2C-CBC2-1C42-AB7F-FA57810D35BA}" destId="{1642F654-8A5A-1E4E-8A6A-187CBE55EE3D}" srcOrd="4" destOrd="0" parTransId="{EBEE3F10-FEEB-6A48-B563-BC453EB1D8BC}" sibTransId="{22034DA0-F6E6-ED42-BD0A-5E90D1DEC4DE}"/>
    <dgm:cxn modelId="{93D0133A-2F93-F645-810D-D57E6CD2C243}" type="presOf" srcId="{0298C531-9B09-E943-BABE-98AD95B8ADC9}" destId="{89F8C064-FDFE-E746-B0A8-A043EB315E05}" srcOrd="0" destOrd="0" presId="urn:microsoft.com/office/officeart/2005/8/layout/cycle3"/>
    <dgm:cxn modelId="{C2D1EE4B-EDF9-8846-A8F0-4000FAED8536}" srcId="{C3862A2C-CBC2-1C42-AB7F-FA57810D35BA}" destId="{16432210-A161-DF46-9975-A37C99E813F4}" srcOrd="0" destOrd="0" parTransId="{2795454C-51AC-B64A-9EB7-9041650B269F}" sibTransId="{EA814886-9AB0-3244-96DF-B700473F1081}"/>
    <dgm:cxn modelId="{F5D56454-D18E-A141-9535-B1890193C565}" srcId="{C3862A2C-CBC2-1C42-AB7F-FA57810D35BA}" destId="{0298C531-9B09-E943-BABE-98AD95B8ADC9}" srcOrd="1" destOrd="0" parTransId="{869F8879-16B2-6549-8BA8-866F44532076}" sibTransId="{B406720B-BB3E-1E41-A1A6-064055B5C1D2}"/>
    <dgm:cxn modelId="{1B8E0C63-4A1F-C048-978B-5B80BE00E885}" type="presOf" srcId="{3B7E9CA3-DE6D-2143-B085-27342E4ADD03}" destId="{909902EB-76D5-D14D-9786-64E898908DC0}" srcOrd="0" destOrd="0" presId="urn:microsoft.com/office/officeart/2005/8/layout/cycle3"/>
    <dgm:cxn modelId="{B5DECE7F-3BCF-244D-905B-8F3B1BDC68B9}" type="presOf" srcId="{16432210-A161-DF46-9975-A37C99E813F4}" destId="{8B6E2D63-DEF9-E14B-9DB7-A143F8C84170}" srcOrd="0" destOrd="0" presId="urn:microsoft.com/office/officeart/2005/8/layout/cycle3"/>
    <dgm:cxn modelId="{CA92A787-2D5A-3141-94B9-9C7D4A24A451}" type="presOf" srcId="{C3862A2C-CBC2-1C42-AB7F-FA57810D35BA}" destId="{71945BE4-F080-6546-B545-C866A1D00B70}" srcOrd="0" destOrd="0" presId="urn:microsoft.com/office/officeart/2005/8/layout/cycle3"/>
    <dgm:cxn modelId="{482C08BE-0974-EF44-90D1-0C278CAA3936}" type="presOf" srcId="{1642F654-8A5A-1E4E-8A6A-187CBE55EE3D}" destId="{C2015AEE-B9C4-6143-A582-F815621D70CD}" srcOrd="0" destOrd="0" presId="urn:microsoft.com/office/officeart/2005/8/layout/cycle3"/>
    <dgm:cxn modelId="{2F7110C9-3515-704E-957C-07230FED3A89}" srcId="{C3862A2C-CBC2-1C42-AB7F-FA57810D35BA}" destId="{51567BAF-9B8B-AE43-9BEF-05CAF08AC4FF}" srcOrd="3" destOrd="0" parTransId="{750C92C3-0E6D-C44B-AE5B-223E47DEA93A}" sibTransId="{74C20BAC-CE27-754A-AF24-EF7022003AED}"/>
    <dgm:cxn modelId="{E6ACA0F2-CFBE-3D49-982D-C67E145FAF8D}" type="presOf" srcId="{51567BAF-9B8B-AE43-9BEF-05CAF08AC4FF}" destId="{11F462A9-3C3D-174F-AB4E-98409BFE96EB}" srcOrd="0" destOrd="0" presId="urn:microsoft.com/office/officeart/2005/8/layout/cycle3"/>
    <dgm:cxn modelId="{41500BD7-2A53-9845-953F-5EC8320BF036}" type="presParOf" srcId="{71945BE4-F080-6546-B545-C866A1D00B70}" destId="{16CD5F82-FB56-3C40-8B53-B83E7E6072FD}" srcOrd="0" destOrd="0" presId="urn:microsoft.com/office/officeart/2005/8/layout/cycle3"/>
    <dgm:cxn modelId="{8E45882C-E04F-814E-B9F3-7042BEA3F36F}" type="presParOf" srcId="{16CD5F82-FB56-3C40-8B53-B83E7E6072FD}" destId="{8B6E2D63-DEF9-E14B-9DB7-A143F8C84170}" srcOrd="0" destOrd="0" presId="urn:microsoft.com/office/officeart/2005/8/layout/cycle3"/>
    <dgm:cxn modelId="{3C6CFE2E-643D-6441-B84A-479FCDC0FF0F}" type="presParOf" srcId="{16CD5F82-FB56-3C40-8B53-B83E7E6072FD}" destId="{879E22A1-6D01-D348-A454-D0D571E1F2EA}" srcOrd="1" destOrd="0" presId="urn:microsoft.com/office/officeart/2005/8/layout/cycle3"/>
    <dgm:cxn modelId="{7CC497CC-4526-FF40-9A82-ADD0F5E6DEBA}" type="presParOf" srcId="{16CD5F82-FB56-3C40-8B53-B83E7E6072FD}" destId="{89F8C064-FDFE-E746-B0A8-A043EB315E05}" srcOrd="2" destOrd="0" presId="urn:microsoft.com/office/officeart/2005/8/layout/cycle3"/>
    <dgm:cxn modelId="{2D8024DC-C195-AE43-AF39-2DA744EBA945}" type="presParOf" srcId="{16CD5F82-FB56-3C40-8B53-B83E7E6072FD}" destId="{909902EB-76D5-D14D-9786-64E898908DC0}" srcOrd="3" destOrd="0" presId="urn:microsoft.com/office/officeart/2005/8/layout/cycle3"/>
    <dgm:cxn modelId="{C167E824-A50C-384D-A8C3-3A6744F9C360}" type="presParOf" srcId="{16CD5F82-FB56-3C40-8B53-B83E7E6072FD}" destId="{11F462A9-3C3D-174F-AB4E-98409BFE96EB}" srcOrd="4" destOrd="0" presId="urn:microsoft.com/office/officeart/2005/8/layout/cycle3"/>
    <dgm:cxn modelId="{539A18B9-A7BB-3247-8766-67C309593423}" type="presParOf" srcId="{16CD5F82-FB56-3C40-8B53-B83E7E6072FD}" destId="{C2015AEE-B9C4-6143-A582-F815621D70C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41510-E1BD-7F49-9C5B-1C8CD403059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9706B33-E146-F642-8FA6-9A22C50EDBB4}">
      <dgm:prSet phldrT="[Texto]" custT="1"/>
      <dgm:spPr/>
      <dgm:t>
        <a:bodyPr/>
        <a:lstStyle/>
        <a:p>
          <a:pPr algn="ctr"/>
          <a:r>
            <a:rPr lang="es-CO" sz="1400" dirty="0">
              <a:solidFill>
                <a:srgbClr val="002060"/>
              </a:solidFill>
            </a:rPr>
            <a:t>Las instituciones educativas necesitan ser modificadas para fomentar la creatividad que las personas requieren para diferenciarse. </a:t>
          </a:r>
          <a:r>
            <a:rPr lang="es-CO" sz="1400" dirty="0" err="1">
              <a:solidFill>
                <a:srgbClr val="002060"/>
              </a:solidFill>
            </a:rPr>
            <a:t>The</a:t>
          </a:r>
          <a:r>
            <a:rPr lang="es-CO" sz="1400" dirty="0">
              <a:solidFill>
                <a:srgbClr val="002060"/>
              </a:solidFill>
            </a:rPr>
            <a:t> Economist, 2014</a:t>
          </a:r>
          <a:endParaRPr lang="es-MX" sz="1400" dirty="0">
            <a:solidFill>
              <a:srgbClr val="002060"/>
            </a:solidFill>
          </a:endParaRPr>
        </a:p>
      </dgm:t>
    </dgm:pt>
    <dgm:pt modelId="{E7122F58-87D5-BC43-B50C-CD1C14B84D6C}" type="parTrans" cxnId="{CE046705-7A9F-8847-BD75-F0FAF040A2C8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7EDF6A7C-A7F1-434F-82C0-32D7811855BB}" type="sibTrans" cxnId="{CE046705-7A9F-8847-BD75-F0FAF040A2C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E9910BF0-281D-194D-A60F-467FE4BD67B5}">
      <dgm:prSet phldrT="[Texto]" custT="1"/>
      <dgm:spPr/>
      <dgm:t>
        <a:bodyPr/>
        <a:lstStyle/>
        <a:p>
          <a:pPr algn="l"/>
          <a:r>
            <a:rPr lang="es-CO" sz="1200" dirty="0">
              <a:solidFill>
                <a:srgbClr val="002060"/>
              </a:solidFill>
            </a:rPr>
            <a:t>Una visión efectiva es exitosa porque conecta las conversaciones, y recuerda a todos los involucrados del “por qué” fundamental detrás de una estrategia.</a:t>
          </a:r>
          <a:endParaRPr lang="es-MX" sz="1200" dirty="0">
            <a:solidFill>
              <a:srgbClr val="002060"/>
            </a:solidFill>
          </a:endParaRPr>
        </a:p>
      </dgm:t>
    </dgm:pt>
    <dgm:pt modelId="{22AA5285-9982-1C46-880B-8D46D0493661}" type="parTrans" cxnId="{F5046843-7715-0149-8A5F-D338ECEFCE64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3B589774-AF93-434E-A8A6-FC8E2EC2A817}" type="sibTrans" cxnId="{F5046843-7715-0149-8A5F-D338ECEFCE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C1DB4639-A45B-F841-AABD-511688956869}">
      <dgm:prSet phldrT="[Texto]"/>
      <dgm:spPr/>
      <dgm:t>
        <a:bodyPr/>
        <a:lstStyle/>
        <a:p>
          <a:r>
            <a:rPr lang="es-CO">
              <a:solidFill>
                <a:srgbClr val="002060"/>
              </a:solidFill>
            </a:rPr>
            <a:t>El diseño de la visión es el punto de partida para la transformación</a:t>
          </a:r>
          <a:endParaRPr lang="es-MX" dirty="0">
            <a:solidFill>
              <a:srgbClr val="002060"/>
            </a:solidFill>
          </a:endParaRPr>
        </a:p>
      </dgm:t>
    </dgm:pt>
    <dgm:pt modelId="{F28F2CC8-E4F9-414B-9982-CC8EFFBDDB47}" type="parTrans" cxnId="{7ED28CFA-5087-6C4B-BCF7-5FD4DA19004D}">
      <dgm:prSet/>
      <dgm:spPr/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0A2A9EC2-78FD-C147-AA2A-80FBDF858340}" type="sibTrans" cxnId="{7ED28CFA-5087-6C4B-BCF7-5FD4DA19004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03FAD228-5550-FD41-ADDC-163313EF4DD3}" type="pres">
      <dgm:prSet presAssocID="{D3841510-E1BD-7F49-9C5B-1C8CD4030590}" presName="Name0" presStyleCnt="0">
        <dgm:presLayoutVars>
          <dgm:chMax val="7"/>
          <dgm:chPref val="7"/>
          <dgm:dir/>
        </dgm:presLayoutVars>
      </dgm:prSet>
      <dgm:spPr/>
    </dgm:pt>
    <dgm:pt modelId="{E1D9760C-908B-1844-B314-03C9A70A317F}" type="pres">
      <dgm:prSet presAssocID="{D3841510-E1BD-7F49-9C5B-1C8CD4030590}" presName="dot1" presStyleLbl="alignNode1" presStyleIdx="0" presStyleCnt="12"/>
      <dgm:spPr/>
    </dgm:pt>
    <dgm:pt modelId="{99D6E61C-3ACF-E242-A62F-F70711ED49C3}" type="pres">
      <dgm:prSet presAssocID="{D3841510-E1BD-7F49-9C5B-1C8CD4030590}" presName="dot2" presStyleLbl="alignNode1" presStyleIdx="1" presStyleCnt="12"/>
      <dgm:spPr/>
    </dgm:pt>
    <dgm:pt modelId="{8E9783A4-8C6D-8940-882C-6EA17298A8A1}" type="pres">
      <dgm:prSet presAssocID="{D3841510-E1BD-7F49-9C5B-1C8CD4030590}" presName="dot3" presStyleLbl="alignNode1" presStyleIdx="2" presStyleCnt="12"/>
      <dgm:spPr/>
    </dgm:pt>
    <dgm:pt modelId="{7967AEB0-383D-2143-B349-8FB660F9FEEF}" type="pres">
      <dgm:prSet presAssocID="{D3841510-E1BD-7F49-9C5B-1C8CD4030590}" presName="dot4" presStyleLbl="alignNode1" presStyleIdx="3" presStyleCnt="12"/>
      <dgm:spPr/>
    </dgm:pt>
    <dgm:pt modelId="{02059361-B910-9148-B042-71CB79004210}" type="pres">
      <dgm:prSet presAssocID="{D3841510-E1BD-7F49-9C5B-1C8CD4030590}" presName="dot5" presStyleLbl="alignNode1" presStyleIdx="4" presStyleCnt="12"/>
      <dgm:spPr/>
    </dgm:pt>
    <dgm:pt modelId="{2FBA6776-6CAD-DC42-971D-39888592FAE1}" type="pres">
      <dgm:prSet presAssocID="{D3841510-E1BD-7F49-9C5B-1C8CD4030590}" presName="dotArrow1" presStyleLbl="alignNode1" presStyleIdx="5" presStyleCnt="12"/>
      <dgm:spPr/>
    </dgm:pt>
    <dgm:pt modelId="{CCEB711A-29DF-D44A-99D1-55E6CCE7F0DE}" type="pres">
      <dgm:prSet presAssocID="{D3841510-E1BD-7F49-9C5B-1C8CD4030590}" presName="dotArrow2" presStyleLbl="alignNode1" presStyleIdx="6" presStyleCnt="12"/>
      <dgm:spPr/>
    </dgm:pt>
    <dgm:pt modelId="{0A3EFC74-DA13-AE47-9F71-DD4108B4F46C}" type="pres">
      <dgm:prSet presAssocID="{D3841510-E1BD-7F49-9C5B-1C8CD4030590}" presName="dotArrow3" presStyleLbl="alignNode1" presStyleIdx="7" presStyleCnt="12"/>
      <dgm:spPr/>
    </dgm:pt>
    <dgm:pt modelId="{8BEA92DE-B5CC-FB49-A4DF-B442C375F698}" type="pres">
      <dgm:prSet presAssocID="{D3841510-E1BD-7F49-9C5B-1C8CD4030590}" presName="dotArrow4" presStyleLbl="alignNode1" presStyleIdx="8" presStyleCnt="12"/>
      <dgm:spPr/>
    </dgm:pt>
    <dgm:pt modelId="{6CB00415-D608-CC47-B9DB-0F203623180D}" type="pres">
      <dgm:prSet presAssocID="{D3841510-E1BD-7F49-9C5B-1C8CD4030590}" presName="dotArrow5" presStyleLbl="alignNode1" presStyleIdx="9" presStyleCnt="12"/>
      <dgm:spPr/>
    </dgm:pt>
    <dgm:pt modelId="{8389281E-9BA0-E447-9EA9-984778CDCD55}" type="pres">
      <dgm:prSet presAssocID="{D3841510-E1BD-7F49-9C5B-1C8CD4030590}" presName="dotArrow6" presStyleLbl="alignNode1" presStyleIdx="10" presStyleCnt="12"/>
      <dgm:spPr/>
    </dgm:pt>
    <dgm:pt modelId="{AE4CDE0B-151A-C144-8A22-B258BFFEE8CC}" type="pres">
      <dgm:prSet presAssocID="{D3841510-E1BD-7F49-9C5B-1C8CD4030590}" presName="dotArrow7" presStyleLbl="alignNode1" presStyleIdx="11" presStyleCnt="12"/>
      <dgm:spPr/>
    </dgm:pt>
    <dgm:pt modelId="{CA30874F-5472-E140-876B-9C6689FC035B}" type="pres">
      <dgm:prSet presAssocID="{19706B33-E146-F642-8FA6-9A22C50EDBB4}" presName="parTx1" presStyleLbl="node1" presStyleIdx="0" presStyleCnt="3"/>
      <dgm:spPr/>
    </dgm:pt>
    <dgm:pt modelId="{38B6F33A-D99C-BC41-8608-71623B7E88E4}" type="pres">
      <dgm:prSet presAssocID="{7EDF6A7C-A7F1-434F-82C0-32D7811855BB}" presName="picture1" presStyleCnt="0"/>
      <dgm:spPr/>
    </dgm:pt>
    <dgm:pt modelId="{F46CE8B4-D19D-8345-B589-6428DC454925}" type="pres">
      <dgm:prSet presAssocID="{7EDF6A7C-A7F1-434F-82C0-32D7811855BB}" presName="imageRepeatNode" presStyleLbl="fgImgPlace1" presStyleIdx="0" presStyleCnt="3"/>
      <dgm:spPr/>
    </dgm:pt>
    <dgm:pt modelId="{88B3011A-69BD-C846-AFD3-336B1F2517AB}" type="pres">
      <dgm:prSet presAssocID="{E9910BF0-281D-194D-A60F-467FE4BD67B5}" presName="parTx2" presStyleLbl="node1" presStyleIdx="1" presStyleCnt="3"/>
      <dgm:spPr/>
    </dgm:pt>
    <dgm:pt modelId="{E6345672-F3C2-0549-BD33-467C990C1FCB}" type="pres">
      <dgm:prSet presAssocID="{3B589774-AF93-434E-A8A6-FC8E2EC2A817}" presName="picture2" presStyleCnt="0"/>
      <dgm:spPr/>
    </dgm:pt>
    <dgm:pt modelId="{2E263E69-D6B1-E64C-BE38-F18E2658D46C}" type="pres">
      <dgm:prSet presAssocID="{3B589774-AF93-434E-A8A6-FC8E2EC2A817}" presName="imageRepeatNode" presStyleLbl="fgImgPlace1" presStyleIdx="1" presStyleCnt="3" custLinFactNeighborX="-17664" custLinFactNeighborY="-10722"/>
      <dgm:spPr/>
    </dgm:pt>
    <dgm:pt modelId="{2CBBE1C8-8F92-0E4A-A4BA-231726AB96BA}" type="pres">
      <dgm:prSet presAssocID="{C1DB4639-A45B-F841-AABD-511688956869}" presName="parTx3" presStyleLbl="node1" presStyleIdx="2" presStyleCnt="3"/>
      <dgm:spPr/>
    </dgm:pt>
    <dgm:pt modelId="{3B624CF8-B6D7-7C4E-95E8-DB0102860F0E}" type="pres">
      <dgm:prSet presAssocID="{0A2A9EC2-78FD-C147-AA2A-80FBDF858340}" presName="picture3" presStyleCnt="0"/>
      <dgm:spPr/>
    </dgm:pt>
    <dgm:pt modelId="{5287E777-729B-6047-822A-5C0C8EDACD4C}" type="pres">
      <dgm:prSet presAssocID="{0A2A9EC2-78FD-C147-AA2A-80FBDF858340}" presName="imageRepeatNode" presStyleLbl="fgImgPlace1" presStyleIdx="2" presStyleCnt="3"/>
      <dgm:spPr/>
    </dgm:pt>
  </dgm:ptLst>
  <dgm:cxnLst>
    <dgm:cxn modelId="{CE046705-7A9F-8847-BD75-F0FAF040A2C8}" srcId="{D3841510-E1BD-7F49-9C5B-1C8CD4030590}" destId="{19706B33-E146-F642-8FA6-9A22C50EDBB4}" srcOrd="0" destOrd="0" parTransId="{E7122F58-87D5-BC43-B50C-CD1C14B84D6C}" sibTransId="{7EDF6A7C-A7F1-434F-82C0-32D7811855BB}"/>
    <dgm:cxn modelId="{9A33251B-DDED-7846-968C-9B857348258D}" type="presOf" srcId="{7EDF6A7C-A7F1-434F-82C0-32D7811855BB}" destId="{F46CE8B4-D19D-8345-B589-6428DC454925}" srcOrd="0" destOrd="0" presId="urn:microsoft.com/office/officeart/2008/layout/AscendingPictureAccentProcess"/>
    <dgm:cxn modelId="{F5046843-7715-0149-8A5F-D338ECEFCE64}" srcId="{D3841510-E1BD-7F49-9C5B-1C8CD4030590}" destId="{E9910BF0-281D-194D-A60F-467FE4BD67B5}" srcOrd="1" destOrd="0" parTransId="{22AA5285-9982-1C46-880B-8D46D0493661}" sibTransId="{3B589774-AF93-434E-A8A6-FC8E2EC2A817}"/>
    <dgm:cxn modelId="{4553844A-DFD4-4C40-8853-E46578C6C4E9}" type="presOf" srcId="{3B589774-AF93-434E-A8A6-FC8E2EC2A817}" destId="{2E263E69-D6B1-E64C-BE38-F18E2658D46C}" srcOrd="0" destOrd="0" presId="urn:microsoft.com/office/officeart/2008/layout/AscendingPictureAccentProcess"/>
    <dgm:cxn modelId="{20856C4C-E9F9-3842-BE55-274FFB916999}" type="presOf" srcId="{0A2A9EC2-78FD-C147-AA2A-80FBDF858340}" destId="{5287E777-729B-6047-822A-5C0C8EDACD4C}" srcOrd="0" destOrd="0" presId="urn:microsoft.com/office/officeart/2008/layout/AscendingPictureAccentProcess"/>
    <dgm:cxn modelId="{D784DE82-0324-344A-8B94-E2B39D31C981}" type="presOf" srcId="{C1DB4639-A45B-F841-AABD-511688956869}" destId="{2CBBE1C8-8F92-0E4A-A4BA-231726AB96BA}" srcOrd="0" destOrd="0" presId="urn:microsoft.com/office/officeart/2008/layout/AscendingPictureAccentProcess"/>
    <dgm:cxn modelId="{DD4D3B94-0C4E-FB44-AF60-D67DB4490F4C}" type="presOf" srcId="{D3841510-E1BD-7F49-9C5B-1C8CD4030590}" destId="{03FAD228-5550-FD41-ADDC-163313EF4DD3}" srcOrd="0" destOrd="0" presId="urn:microsoft.com/office/officeart/2008/layout/AscendingPictureAccentProcess"/>
    <dgm:cxn modelId="{E3C7519C-CAE3-BA44-A75C-FB7DA53AFFF3}" type="presOf" srcId="{E9910BF0-281D-194D-A60F-467FE4BD67B5}" destId="{88B3011A-69BD-C846-AFD3-336B1F2517AB}" srcOrd="0" destOrd="0" presId="urn:microsoft.com/office/officeart/2008/layout/AscendingPictureAccentProcess"/>
    <dgm:cxn modelId="{9492C7DF-90B6-414A-B96B-D01AFFEFA486}" type="presOf" srcId="{19706B33-E146-F642-8FA6-9A22C50EDBB4}" destId="{CA30874F-5472-E140-876B-9C6689FC035B}" srcOrd="0" destOrd="0" presId="urn:microsoft.com/office/officeart/2008/layout/AscendingPictureAccentProcess"/>
    <dgm:cxn modelId="{7ED28CFA-5087-6C4B-BCF7-5FD4DA19004D}" srcId="{D3841510-E1BD-7F49-9C5B-1C8CD4030590}" destId="{C1DB4639-A45B-F841-AABD-511688956869}" srcOrd="2" destOrd="0" parTransId="{F28F2CC8-E4F9-414B-9982-CC8EFFBDDB47}" sibTransId="{0A2A9EC2-78FD-C147-AA2A-80FBDF858340}"/>
    <dgm:cxn modelId="{6C794902-9FD8-6F48-85B1-BB7825E8FEAB}" type="presParOf" srcId="{03FAD228-5550-FD41-ADDC-163313EF4DD3}" destId="{E1D9760C-908B-1844-B314-03C9A70A317F}" srcOrd="0" destOrd="0" presId="urn:microsoft.com/office/officeart/2008/layout/AscendingPictureAccentProcess"/>
    <dgm:cxn modelId="{FD1B6266-4515-2A4B-B281-AFC229866C6F}" type="presParOf" srcId="{03FAD228-5550-FD41-ADDC-163313EF4DD3}" destId="{99D6E61C-3ACF-E242-A62F-F70711ED49C3}" srcOrd="1" destOrd="0" presId="urn:microsoft.com/office/officeart/2008/layout/AscendingPictureAccentProcess"/>
    <dgm:cxn modelId="{DBDF2813-ED3F-8F47-92C3-262A5AAC6074}" type="presParOf" srcId="{03FAD228-5550-FD41-ADDC-163313EF4DD3}" destId="{8E9783A4-8C6D-8940-882C-6EA17298A8A1}" srcOrd="2" destOrd="0" presId="urn:microsoft.com/office/officeart/2008/layout/AscendingPictureAccentProcess"/>
    <dgm:cxn modelId="{292BAB07-7D29-5340-A129-1EF08DFBE5C1}" type="presParOf" srcId="{03FAD228-5550-FD41-ADDC-163313EF4DD3}" destId="{7967AEB0-383D-2143-B349-8FB660F9FEEF}" srcOrd="3" destOrd="0" presId="urn:microsoft.com/office/officeart/2008/layout/AscendingPictureAccentProcess"/>
    <dgm:cxn modelId="{D54F9678-C85D-AE45-BDE3-753FA83E0478}" type="presParOf" srcId="{03FAD228-5550-FD41-ADDC-163313EF4DD3}" destId="{02059361-B910-9148-B042-71CB79004210}" srcOrd="4" destOrd="0" presId="urn:microsoft.com/office/officeart/2008/layout/AscendingPictureAccentProcess"/>
    <dgm:cxn modelId="{24347A29-10F3-F94F-AD01-EF2BED6790D9}" type="presParOf" srcId="{03FAD228-5550-FD41-ADDC-163313EF4DD3}" destId="{2FBA6776-6CAD-DC42-971D-39888592FAE1}" srcOrd="5" destOrd="0" presId="urn:microsoft.com/office/officeart/2008/layout/AscendingPictureAccentProcess"/>
    <dgm:cxn modelId="{B95BFE1A-40E2-764C-8518-5BB38A2979B1}" type="presParOf" srcId="{03FAD228-5550-FD41-ADDC-163313EF4DD3}" destId="{CCEB711A-29DF-D44A-99D1-55E6CCE7F0DE}" srcOrd="6" destOrd="0" presId="urn:microsoft.com/office/officeart/2008/layout/AscendingPictureAccentProcess"/>
    <dgm:cxn modelId="{ACBA0CEE-898C-AB43-ADA4-2A4FA261FE15}" type="presParOf" srcId="{03FAD228-5550-FD41-ADDC-163313EF4DD3}" destId="{0A3EFC74-DA13-AE47-9F71-DD4108B4F46C}" srcOrd="7" destOrd="0" presId="urn:microsoft.com/office/officeart/2008/layout/AscendingPictureAccentProcess"/>
    <dgm:cxn modelId="{7C87E4DD-48EA-7E4C-BFF4-9C633D876E62}" type="presParOf" srcId="{03FAD228-5550-FD41-ADDC-163313EF4DD3}" destId="{8BEA92DE-B5CC-FB49-A4DF-B442C375F698}" srcOrd="8" destOrd="0" presId="urn:microsoft.com/office/officeart/2008/layout/AscendingPictureAccentProcess"/>
    <dgm:cxn modelId="{3D5F5D9F-D86E-0C4C-BF42-C6394BFE284F}" type="presParOf" srcId="{03FAD228-5550-FD41-ADDC-163313EF4DD3}" destId="{6CB00415-D608-CC47-B9DB-0F203623180D}" srcOrd="9" destOrd="0" presId="urn:microsoft.com/office/officeart/2008/layout/AscendingPictureAccentProcess"/>
    <dgm:cxn modelId="{13B4DC35-01FE-D041-AA9D-58A50B7EF4ED}" type="presParOf" srcId="{03FAD228-5550-FD41-ADDC-163313EF4DD3}" destId="{8389281E-9BA0-E447-9EA9-984778CDCD55}" srcOrd="10" destOrd="0" presId="urn:microsoft.com/office/officeart/2008/layout/AscendingPictureAccentProcess"/>
    <dgm:cxn modelId="{AC12310E-78AA-3149-96A7-2448F1FDA80B}" type="presParOf" srcId="{03FAD228-5550-FD41-ADDC-163313EF4DD3}" destId="{AE4CDE0B-151A-C144-8A22-B258BFFEE8CC}" srcOrd="11" destOrd="0" presId="urn:microsoft.com/office/officeart/2008/layout/AscendingPictureAccentProcess"/>
    <dgm:cxn modelId="{7FC7F85A-70E4-E247-B1F9-6ED194A5B553}" type="presParOf" srcId="{03FAD228-5550-FD41-ADDC-163313EF4DD3}" destId="{CA30874F-5472-E140-876B-9C6689FC035B}" srcOrd="12" destOrd="0" presId="urn:microsoft.com/office/officeart/2008/layout/AscendingPictureAccentProcess"/>
    <dgm:cxn modelId="{F3912F2A-76C6-CB43-9173-BFF629CC184D}" type="presParOf" srcId="{03FAD228-5550-FD41-ADDC-163313EF4DD3}" destId="{38B6F33A-D99C-BC41-8608-71623B7E88E4}" srcOrd="13" destOrd="0" presId="urn:microsoft.com/office/officeart/2008/layout/AscendingPictureAccentProcess"/>
    <dgm:cxn modelId="{9C02CA40-527C-D744-B26F-93C0C391E186}" type="presParOf" srcId="{38B6F33A-D99C-BC41-8608-71623B7E88E4}" destId="{F46CE8B4-D19D-8345-B589-6428DC454925}" srcOrd="0" destOrd="0" presId="urn:microsoft.com/office/officeart/2008/layout/AscendingPictureAccentProcess"/>
    <dgm:cxn modelId="{BEE62EDD-704A-0F45-9EF7-9C308CD9AE77}" type="presParOf" srcId="{03FAD228-5550-FD41-ADDC-163313EF4DD3}" destId="{88B3011A-69BD-C846-AFD3-336B1F2517AB}" srcOrd="14" destOrd="0" presId="urn:microsoft.com/office/officeart/2008/layout/AscendingPictureAccentProcess"/>
    <dgm:cxn modelId="{BD03F4CA-9E41-724B-AF83-863B5C3C21C6}" type="presParOf" srcId="{03FAD228-5550-FD41-ADDC-163313EF4DD3}" destId="{E6345672-F3C2-0549-BD33-467C990C1FCB}" srcOrd="15" destOrd="0" presId="urn:microsoft.com/office/officeart/2008/layout/AscendingPictureAccentProcess"/>
    <dgm:cxn modelId="{64D05692-C448-4D40-872D-B52516AC1BA0}" type="presParOf" srcId="{E6345672-F3C2-0549-BD33-467C990C1FCB}" destId="{2E263E69-D6B1-E64C-BE38-F18E2658D46C}" srcOrd="0" destOrd="0" presId="urn:microsoft.com/office/officeart/2008/layout/AscendingPictureAccentProcess"/>
    <dgm:cxn modelId="{84D1B2C6-ABE9-3F49-9485-5CCF53A4E8FB}" type="presParOf" srcId="{03FAD228-5550-FD41-ADDC-163313EF4DD3}" destId="{2CBBE1C8-8F92-0E4A-A4BA-231726AB96BA}" srcOrd="16" destOrd="0" presId="urn:microsoft.com/office/officeart/2008/layout/AscendingPictureAccentProcess"/>
    <dgm:cxn modelId="{62A405CB-8B4F-9C42-B44B-29B82296CDEB}" type="presParOf" srcId="{03FAD228-5550-FD41-ADDC-163313EF4DD3}" destId="{3B624CF8-B6D7-7C4E-95E8-DB0102860F0E}" srcOrd="17" destOrd="0" presId="urn:microsoft.com/office/officeart/2008/layout/AscendingPictureAccentProcess"/>
    <dgm:cxn modelId="{7C52A076-DA22-C749-966F-531678383F68}" type="presParOf" srcId="{3B624CF8-B6D7-7C4E-95E8-DB0102860F0E}" destId="{5287E777-729B-6047-822A-5C0C8EDACD4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BD84C-0B79-154F-B6CE-DE20A4D17F72}" type="doc">
      <dgm:prSet loTypeId="urn:microsoft.com/office/officeart/2008/layout/LinedList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D474912-9921-F744-A45A-6A0AC69126A6}">
      <dgm:prSet phldrT="[Texto]"/>
      <dgm:spPr/>
      <dgm:t>
        <a:bodyPr/>
        <a:lstStyle/>
        <a:p>
          <a:r>
            <a:rPr lang="es-MX" dirty="0"/>
            <a:t>Participación activa</a:t>
          </a:r>
        </a:p>
      </dgm:t>
    </dgm:pt>
    <dgm:pt modelId="{ED77B7D1-6F1B-D842-817E-C174EBC94702}" type="parTrans" cxnId="{97161D46-85EC-CC48-9232-22665FF2BD81}">
      <dgm:prSet/>
      <dgm:spPr/>
      <dgm:t>
        <a:bodyPr/>
        <a:lstStyle/>
        <a:p>
          <a:endParaRPr lang="es-MX"/>
        </a:p>
      </dgm:t>
    </dgm:pt>
    <dgm:pt modelId="{50004721-BDF7-924B-B8CB-59061034BCB1}" type="sibTrans" cxnId="{97161D46-85EC-CC48-9232-22665FF2BD81}">
      <dgm:prSet/>
      <dgm:spPr/>
      <dgm:t>
        <a:bodyPr/>
        <a:lstStyle/>
        <a:p>
          <a:endParaRPr lang="es-MX"/>
        </a:p>
      </dgm:t>
    </dgm:pt>
    <dgm:pt modelId="{E589BCF4-2DD3-A14D-9BBE-297C062311BE}">
      <dgm:prSet phldrT="[Texto]"/>
      <dgm:spPr/>
      <dgm:t>
        <a:bodyPr/>
        <a:lstStyle/>
        <a:p>
          <a:r>
            <a:rPr lang="es-MX" dirty="0"/>
            <a:t>Participación social</a:t>
          </a:r>
        </a:p>
      </dgm:t>
    </dgm:pt>
    <dgm:pt modelId="{777B53CC-A9DF-0D42-AD78-D8BBA7AFC42C}" type="parTrans" cxnId="{33E24D14-B293-004D-A808-479AA6D9D8F1}">
      <dgm:prSet/>
      <dgm:spPr/>
      <dgm:t>
        <a:bodyPr/>
        <a:lstStyle/>
        <a:p>
          <a:endParaRPr lang="es-MX"/>
        </a:p>
      </dgm:t>
    </dgm:pt>
    <dgm:pt modelId="{A00CE2DB-D4CE-144C-8C6F-66D93341F08A}" type="sibTrans" cxnId="{33E24D14-B293-004D-A808-479AA6D9D8F1}">
      <dgm:prSet/>
      <dgm:spPr/>
      <dgm:t>
        <a:bodyPr/>
        <a:lstStyle/>
        <a:p>
          <a:endParaRPr lang="es-MX"/>
        </a:p>
      </dgm:t>
    </dgm:pt>
    <dgm:pt modelId="{16D0F7C5-BEA4-1B49-8759-4E0AA2EEB22F}">
      <dgm:prSet/>
      <dgm:spPr/>
      <dgm:t>
        <a:bodyPr/>
        <a:lstStyle/>
        <a:p>
          <a:r>
            <a:rPr lang="es-MX" dirty="0"/>
            <a:t>Relación de información nueva con conocimiento previo</a:t>
          </a:r>
        </a:p>
      </dgm:t>
    </dgm:pt>
    <dgm:pt modelId="{E38A0C17-4DEF-D84A-A3D5-77940698309B}" type="parTrans" cxnId="{7A251172-42F3-2F49-983D-633B8EDE45DF}">
      <dgm:prSet/>
      <dgm:spPr/>
      <dgm:t>
        <a:bodyPr/>
        <a:lstStyle/>
        <a:p>
          <a:endParaRPr lang="es-MX"/>
        </a:p>
      </dgm:t>
    </dgm:pt>
    <dgm:pt modelId="{6C2772D3-BCEB-4F48-89B4-8275F9629A7E}" type="sibTrans" cxnId="{7A251172-42F3-2F49-983D-633B8EDE45DF}">
      <dgm:prSet/>
      <dgm:spPr/>
      <dgm:t>
        <a:bodyPr/>
        <a:lstStyle/>
        <a:p>
          <a:endParaRPr lang="es-MX"/>
        </a:p>
      </dgm:t>
    </dgm:pt>
    <dgm:pt modelId="{886CE864-DBE8-564A-85FA-8DD2DD4C5FA9}">
      <dgm:prSet/>
      <dgm:spPr/>
      <dgm:t>
        <a:bodyPr/>
        <a:lstStyle/>
        <a:p>
          <a:r>
            <a:rPr lang="es-MX" dirty="0"/>
            <a:t>Reestructuración de conocimientos previos</a:t>
          </a:r>
        </a:p>
      </dgm:t>
    </dgm:pt>
    <dgm:pt modelId="{59D167A7-B9F7-BB4A-ADE5-066D2E9841F5}" type="parTrans" cxnId="{54EE6CD2-33D5-EE45-B886-3840654CA900}">
      <dgm:prSet/>
      <dgm:spPr/>
      <dgm:t>
        <a:bodyPr/>
        <a:lstStyle/>
        <a:p>
          <a:endParaRPr lang="es-MX"/>
        </a:p>
      </dgm:t>
    </dgm:pt>
    <dgm:pt modelId="{D5626F96-F24F-BC46-89D8-07AB768AD379}" type="sibTrans" cxnId="{54EE6CD2-33D5-EE45-B886-3840654CA900}">
      <dgm:prSet/>
      <dgm:spPr/>
      <dgm:t>
        <a:bodyPr/>
        <a:lstStyle/>
        <a:p>
          <a:endParaRPr lang="es-MX"/>
        </a:p>
      </dgm:t>
    </dgm:pt>
    <dgm:pt modelId="{44E30323-2E38-3E41-8ED9-43B75D2EF706}">
      <dgm:prSet/>
      <dgm:spPr/>
      <dgm:t>
        <a:bodyPr/>
        <a:lstStyle/>
        <a:p>
          <a:r>
            <a:rPr lang="es-MX" dirty="0"/>
            <a:t>Diferencias de desarrollo e individuales</a:t>
          </a:r>
        </a:p>
      </dgm:t>
    </dgm:pt>
    <dgm:pt modelId="{076C0DC9-001A-4142-900D-471CC667DC3C}" type="parTrans" cxnId="{D91CF827-581C-3341-8CC3-0E115A11808A}">
      <dgm:prSet/>
      <dgm:spPr/>
      <dgm:t>
        <a:bodyPr/>
        <a:lstStyle/>
        <a:p>
          <a:endParaRPr lang="es-MX"/>
        </a:p>
      </dgm:t>
    </dgm:pt>
    <dgm:pt modelId="{2EEBCDDF-9116-AE46-8184-EA4E4A8E2230}" type="sibTrans" cxnId="{D91CF827-581C-3341-8CC3-0E115A11808A}">
      <dgm:prSet/>
      <dgm:spPr/>
      <dgm:t>
        <a:bodyPr/>
        <a:lstStyle/>
        <a:p>
          <a:endParaRPr lang="es-MX"/>
        </a:p>
      </dgm:t>
    </dgm:pt>
    <dgm:pt modelId="{A4B8F66F-4EC7-A240-AB9F-4A03B44BE812}">
      <dgm:prSet/>
      <dgm:spPr/>
      <dgm:t>
        <a:bodyPr/>
        <a:lstStyle/>
        <a:p>
          <a:r>
            <a:rPr lang="es-MX"/>
            <a:t>Involucrarse en la autorregulación y ser reflexivo</a:t>
          </a:r>
        </a:p>
      </dgm:t>
    </dgm:pt>
    <dgm:pt modelId="{739B6618-10DD-4B49-BCD6-ADF4AE016BA2}" type="parTrans" cxnId="{4C4C8961-BE52-5245-95CB-6A4CD3279891}">
      <dgm:prSet/>
      <dgm:spPr/>
      <dgm:t>
        <a:bodyPr/>
        <a:lstStyle/>
        <a:p>
          <a:endParaRPr lang="es-MX"/>
        </a:p>
      </dgm:t>
    </dgm:pt>
    <dgm:pt modelId="{05054FF0-5AFF-F848-8E2C-C3778BFBFBA0}" type="sibTrans" cxnId="{4C4C8961-BE52-5245-95CB-6A4CD3279891}">
      <dgm:prSet/>
      <dgm:spPr/>
      <dgm:t>
        <a:bodyPr/>
        <a:lstStyle/>
        <a:p>
          <a:endParaRPr lang="es-MX"/>
        </a:p>
      </dgm:t>
    </dgm:pt>
    <dgm:pt modelId="{0D230A7E-A865-1A42-ABB6-B1AE07274712}">
      <dgm:prSet/>
      <dgm:spPr/>
      <dgm:t>
        <a:bodyPr/>
        <a:lstStyle/>
        <a:p>
          <a:r>
            <a:rPr lang="es-MX" dirty="0"/>
            <a:t>Ser estratégico</a:t>
          </a:r>
        </a:p>
      </dgm:t>
    </dgm:pt>
    <dgm:pt modelId="{432EDA0A-1E5E-3140-A5DF-F8A417798E2F}" type="parTrans" cxnId="{254761ED-C85A-CA42-9094-70DE3256CCC5}">
      <dgm:prSet/>
      <dgm:spPr/>
      <dgm:t>
        <a:bodyPr/>
        <a:lstStyle/>
        <a:p>
          <a:endParaRPr lang="es-MX"/>
        </a:p>
      </dgm:t>
    </dgm:pt>
    <dgm:pt modelId="{9C3611C3-AF7D-974F-9B83-089F416F90B7}" type="sibTrans" cxnId="{254761ED-C85A-CA42-9094-70DE3256CCC5}">
      <dgm:prSet/>
      <dgm:spPr/>
      <dgm:t>
        <a:bodyPr/>
        <a:lstStyle/>
        <a:p>
          <a:endParaRPr lang="es-MX"/>
        </a:p>
      </dgm:t>
    </dgm:pt>
    <dgm:pt modelId="{2C00D987-5E17-5442-B3AE-07653CE62038}">
      <dgm:prSet/>
      <dgm:spPr/>
      <dgm:t>
        <a:bodyPr/>
        <a:lstStyle/>
        <a:p>
          <a:r>
            <a:rPr lang="es-MX" dirty="0"/>
            <a:t>Tomar tiempo para practicar</a:t>
          </a:r>
        </a:p>
      </dgm:t>
    </dgm:pt>
    <dgm:pt modelId="{FC37A3ED-540C-324E-B0FC-44161C103E46}" type="parTrans" cxnId="{AE261645-D5F8-E449-9A4B-08118B2F006C}">
      <dgm:prSet/>
      <dgm:spPr/>
      <dgm:t>
        <a:bodyPr/>
        <a:lstStyle/>
        <a:p>
          <a:endParaRPr lang="es-MX"/>
        </a:p>
      </dgm:t>
    </dgm:pt>
    <dgm:pt modelId="{700A66D7-8019-5E43-8F5D-F98D450F64EE}" type="sibTrans" cxnId="{AE261645-D5F8-E449-9A4B-08118B2F006C}">
      <dgm:prSet/>
      <dgm:spPr/>
      <dgm:t>
        <a:bodyPr/>
        <a:lstStyle/>
        <a:p>
          <a:endParaRPr lang="es-MX"/>
        </a:p>
      </dgm:t>
    </dgm:pt>
    <dgm:pt modelId="{A6C9005C-3A07-B040-9E2D-B63CE2605A7B}">
      <dgm:prSet/>
      <dgm:spPr/>
      <dgm:t>
        <a:bodyPr/>
        <a:lstStyle/>
        <a:p>
          <a:r>
            <a:rPr lang="es-MX" dirty="0"/>
            <a:t>Ayudar a los estudiantes a aprender a transferir</a:t>
          </a:r>
        </a:p>
      </dgm:t>
    </dgm:pt>
    <dgm:pt modelId="{1AA34EDD-BC39-9044-AAE7-35B4A0C6B6DF}" type="parTrans" cxnId="{F0C4C1C3-4F31-5946-B315-E594D208A207}">
      <dgm:prSet/>
      <dgm:spPr/>
      <dgm:t>
        <a:bodyPr/>
        <a:lstStyle/>
        <a:p>
          <a:endParaRPr lang="es-MX"/>
        </a:p>
      </dgm:t>
    </dgm:pt>
    <dgm:pt modelId="{49C6F106-AD13-6448-BDE7-7CCA81BB0950}" type="sibTrans" cxnId="{F0C4C1C3-4F31-5946-B315-E594D208A207}">
      <dgm:prSet/>
      <dgm:spPr/>
      <dgm:t>
        <a:bodyPr/>
        <a:lstStyle/>
        <a:p>
          <a:endParaRPr lang="es-MX"/>
        </a:p>
      </dgm:t>
    </dgm:pt>
    <dgm:pt modelId="{B39E98E3-5ABB-2B4A-BCCB-6922BC3FAE1E}">
      <dgm:prSet/>
      <dgm:spPr/>
      <dgm:t>
        <a:bodyPr/>
        <a:lstStyle/>
        <a:p>
          <a:r>
            <a:rPr lang="es-MX" dirty="0"/>
            <a:t>Apuntar hacia la comprensión más que hacia la memorización</a:t>
          </a:r>
        </a:p>
      </dgm:t>
    </dgm:pt>
    <dgm:pt modelId="{8B6358E3-19A2-6848-8824-047464A7065F}" type="parTrans" cxnId="{6528B7E6-235F-9B43-A835-8FB8A53F7262}">
      <dgm:prSet/>
      <dgm:spPr/>
      <dgm:t>
        <a:bodyPr/>
        <a:lstStyle/>
        <a:p>
          <a:endParaRPr lang="es-MX"/>
        </a:p>
      </dgm:t>
    </dgm:pt>
    <dgm:pt modelId="{FAF596A5-20DB-D842-A368-7A44EACC1FC0}" type="sibTrans" cxnId="{6528B7E6-235F-9B43-A835-8FB8A53F7262}">
      <dgm:prSet/>
      <dgm:spPr/>
      <dgm:t>
        <a:bodyPr/>
        <a:lstStyle/>
        <a:p>
          <a:endParaRPr lang="es-MX"/>
        </a:p>
      </dgm:t>
    </dgm:pt>
    <dgm:pt modelId="{63093EA3-D0F9-3541-BC42-A1F17D3B9167}">
      <dgm:prSet/>
      <dgm:spPr/>
      <dgm:t>
        <a:bodyPr/>
        <a:lstStyle/>
        <a:p>
          <a:r>
            <a:rPr lang="es-MX"/>
            <a:t>Crear estudiantes motivados</a:t>
          </a:r>
        </a:p>
      </dgm:t>
    </dgm:pt>
    <dgm:pt modelId="{DAE849B1-93F3-B04B-9F54-F2645450A836}" type="parTrans" cxnId="{6CB0A237-524B-094C-BA3C-32F146DD855D}">
      <dgm:prSet/>
      <dgm:spPr/>
      <dgm:t>
        <a:bodyPr/>
        <a:lstStyle/>
        <a:p>
          <a:endParaRPr lang="es-MX"/>
        </a:p>
      </dgm:t>
    </dgm:pt>
    <dgm:pt modelId="{BE09A20D-6773-534B-B785-4DF176F98910}" type="sibTrans" cxnId="{6CB0A237-524B-094C-BA3C-32F146DD855D}">
      <dgm:prSet/>
      <dgm:spPr/>
      <dgm:t>
        <a:bodyPr/>
        <a:lstStyle/>
        <a:p>
          <a:endParaRPr lang="es-MX"/>
        </a:p>
      </dgm:t>
    </dgm:pt>
    <dgm:pt modelId="{36FA6CBE-CA3B-6941-8DE9-3359FF473837}" type="pres">
      <dgm:prSet presAssocID="{1A9BD84C-0B79-154F-B6CE-DE20A4D17F72}" presName="vert0" presStyleCnt="0">
        <dgm:presLayoutVars>
          <dgm:dir/>
          <dgm:animOne val="branch"/>
          <dgm:animLvl val="lvl"/>
        </dgm:presLayoutVars>
      </dgm:prSet>
      <dgm:spPr/>
    </dgm:pt>
    <dgm:pt modelId="{BBD452A8-7A00-544B-B68A-880880E0C077}" type="pres">
      <dgm:prSet presAssocID="{0D474912-9921-F744-A45A-6A0AC69126A6}" presName="thickLine" presStyleLbl="alignNode1" presStyleIdx="0" presStyleCnt="11"/>
      <dgm:spPr/>
    </dgm:pt>
    <dgm:pt modelId="{362F898F-0012-DB47-95CF-4032E5E6D5D7}" type="pres">
      <dgm:prSet presAssocID="{0D474912-9921-F744-A45A-6A0AC69126A6}" presName="horz1" presStyleCnt="0"/>
      <dgm:spPr/>
    </dgm:pt>
    <dgm:pt modelId="{7AAEFCBF-63D5-5F44-9FDE-B674D375E022}" type="pres">
      <dgm:prSet presAssocID="{0D474912-9921-F744-A45A-6A0AC69126A6}" presName="tx1" presStyleLbl="revTx" presStyleIdx="0" presStyleCnt="11"/>
      <dgm:spPr/>
    </dgm:pt>
    <dgm:pt modelId="{820B6F02-7F2F-1A42-AFD0-755909BCD9B0}" type="pres">
      <dgm:prSet presAssocID="{0D474912-9921-F744-A45A-6A0AC69126A6}" presName="vert1" presStyleCnt="0"/>
      <dgm:spPr/>
    </dgm:pt>
    <dgm:pt modelId="{FE409CBF-C7C6-3B46-A7BA-F802FD145E60}" type="pres">
      <dgm:prSet presAssocID="{E589BCF4-2DD3-A14D-9BBE-297C062311BE}" presName="thickLine" presStyleLbl="alignNode1" presStyleIdx="1" presStyleCnt="11"/>
      <dgm:spPr/>
    </dgm:pt>
    <dgm:pt modelId="{3AF33F3B-F243-264A-B434-C1A0EDEFDD81}" type="pres">
      <dgm:prSet presAssocID="{E589BCF4-2DD3-A14D-9BBE-297C062311BE}" presName="horz1" presStyleCnt="0"/>
      <dgm:spPr/>
    </dgm:pt>
    <dgm:pt modelId="{94C40933-CDB8-9543-BF2D-BD96FC253DC1}" type="pres">
      <dgm:prSet presAssocID="{E589BCF4-2DD3-A14D-9BBE-297C062311BE}" presName="tx1" presStyleLbl="revTx" presStyleIdx="1" presStyleCnt="11"/>
      <dgm:spPr/>
    </dgm:pt>
    <dgm:pt modelId="{1A8811CD-71EB-5C44-9F5E-42BB43CAE96A}" type="pres">
      <dgm:prSet presAssocID="{E589BCF4-2DD3-A14D-9BBE-297C062311BE}" presName="vert1" presStyleCnt="0"/>
      <dgm:spPr/>
    </dgm:pt>
    <dgm:pt modelId="{B4F4F8BA-9613-3C4B-B261-9C64BC5CCC07}" type="pres">
      <dgm:prSet presAssocID="{16D0F7C5-BEA4-1B49-8759-4E0AA2EEB22F}" presName="thickLine" presStyleLbl="alignNode1" presStyleIdx="2" presStyleCnt="11"/>
      <dgm:spPr/>
    </dgm:pt>
    <dgm:pt modelId="{FA02939E-A837-144E-B772-DC1C44ACC3B6}" type="pres">
      <dgm:prSet presAssocID="{16D0F7C5-BEA4-1B49-8759-4E0AA2EEB22F}" presName="horz1" presStyleCnt="0"/>
      <dgm:spPr/>
    </dgm:pt>
    <dgm:pt modelId="{FEFA3396-F558-2B42-AA52-DFEF97FC882F}" type="pres">
      <dgm:prSet presAssocID="{16D0F7C5-BEA4-1B49-8759-4E0AA2EEB22F}" presName="tx1" presStyleLbl="revTx" presStyleIdx="2" presStyleCnt="11"/>
      <dgm:spPr/>
    </dgm:pt>
    <dgm:pt modelId="{6948BD49-4F76-2B48-B1BA-F17158C6234C}" type="pres">
      <dgm:prSet presAssocID="{16D0F7C5-BEA4-1B49-8759-4E0AA2EEB22F}" presName="vert1" presStyleCnt="0"/>
      <dgm:spPr/>
    </dgm:pt>
    <dgm:pt modelId="{3DC03EA8-371F-D344-B7F3-A5412E8A23E9}" type="pres">
      <dgm:prSet presAssocID="{0D230A7E-A865-1A42-ABB6-B1AE07274712}" presName="thickLine" presStyleLbl="alignNode1" presStyleIdx="3" presStyleCnt="11"/>
      <dgm:spPr/>
    </dgm:pt>
    <dgm:pt modelId="{7BD22872-3FC9-EA46-A1B4-B858A4AE7D1B}" type="pres">
      <dgm:prSet presAssocID="{0D230A7E-A865-1A42-ABB6-B1AE07274712}" presName="horz1" presStyleCnt="0"/>
      <dgm:spPr/>
    </dgm:pt>
    <dgm:pt modelId="{223C2172-0100-8E42-B001-8F5DBB2C4648}" type="pres">
      <dgm:prSet presAssocID="{0D230A7E-A865-1A42-ABB6-B1AE07274712}" presName="tx1" presStyleLbl="revTx" presStyleIdx="3" presStyleCnt="11"/>
      <dgm:spPr/>
    </dgm:pt>
    <dgm:pt modelId="{744A269D-302E-E94B-956B-D555160A2588}" type="pres">
      <dgm:prSet presAssocID="{0D230A7E-A865-1A42-ABB6-B1AE07274712}" presName="vert1" presStyleCnt="0"/>
      <dgm:spPr/>
    </dgm:pt>
    <dgm:pt modelId="{72FF4A8F-614A-844B-81FA-8FBB9A02C5C7}" type="pres">
      <dgm:prSet presAssocID="{A4B8F66F-4EC7-A240-AB9F-4A03B44BE812}" presName="thickLine" presStyleLbl="alignNode1" presStyleIdx="4" presStyleCnt="11"/>
      <dgm:spPr/>
    </dgm:pt>
    <dgm:pt modelId="{683C29F9-7463-4043-8B13-748E1BD5E9AF}" type="pres">
      <dgm:prSet presAssocID="{A4B8F66F-4EC7-A240-AB9F-4A03B44BE812}" presName="horz1" presStyleCnt="0"/>
      <dgm:spPr/>
    </dgm:pt>
    <dgm:pt modelId="{E6726EEA-56B8-384A-9003-1C18F212520E}" type="pres">
      <dgm:prSet presAssocID="{A4B8F66F-4EC7-A240-AB9F-4A03B44BE812}" presName="tx1" presStyleLbl="revTx" presStyleIdx="4" presStyleCnt="11"/>
      <dgm:spPr/>
    </dgm:pt>
    <dgm:pt modelId="{7147C2FC-DAFE-9E42-83A8-95A919A97439}" type="pres">
      <dgm:prSet presAssocID="{A4B8F66F-4EC7-A240-AB9F-4A03B44BE812}" presName="vert1" presStyleCnt="0"/>
      <dgm:spPr/>
    </dgm:pt>
    <dgm:pt modelId="{ED3EF3F5-2275-A549-A113-11BEFDAAD544}" type="pres">
      <dgm:prSet presAssocID="{886CE864-DBE8-564A-85FA-8DD2DD4C5FA9}" presName="thickLine" presStyleLbl="alignNode1" presStyleIdx="5" presStyleCnt="11"/>
      <dgm:spPr/>
    </dgm:pt>
    <dgm:pt modelId="{D02710B7-04D2-B541-BD42-4BDA47DED0C4}" type="pres">
      <dgm:prSet presAssocID="{886CE864-DBE8-564A-85FA-8DD2DD4C5FA9}" presName="horz1" presStyleCnt="0"/>
      <dgm:spPr/>
    </dgm:pt>
    <dgm:pt modelId="{B0D4BD8F-4DA7-6345-9371-28634809A1C4}" type="pres">
      <dgm:prSet presAssocID="{886CE864-DBE8-564A-85FA-8DD2DD4C5FA9}" presName="tx1" presStyleLbl="revTx" presStyleIdx="5" presStyleCnt="11"/>
      <dgm:spPr/>
    </dgm:pt>
    <dgm:pt modelId="{BA5E2321-1BA4-EE44-9ABE-5DB729C8CBE9}" type="pres">
      <dgm:prSet presAssocID="{886CE864-DBE8-564A-85FA-8DD2DD4C5FA9}" presName="vert1" presStyleCnt="0"/>
      <dgm:spPr/>
    </dgm:pt>
    <dgm:pt modelId="{C17B01B2-F551-BE47-BB8F-FE79EEE9BA7C}" type="pres">
      <dgm:prSet presAssocID="{2C00D987-5E17-5442-B3AE-07653CE62038}" presName="thickLine" presStyleLbl="alignNode1" presStyleIdx="6" presStyleCnt="11"/>
      <dgm:spPr/>
    </dgm:pt>
    <dgm:pt modelId="{A1CFA6B2-F8D3-F148-8274-5AD8A2C7B970}" type="pres">
      <dgm:prSet presAssocID="{2C00D987-5E17-5442-B3AE-07653CE62038}" presName="horz1" presStyleCnt="0"/>
      <dgm:spPr/>
    </dgm:pt>
    <dgm:pt modelId="{2C47ED36-0793-2044-9846-2C10C311E821}" type="pres">
      <dgm:prSet presAssocID="{2C00D987-5E17-5442-B3AE-07653CE62038}" presName="tx1" presStyleLbl="revTx" presStyleIdx="6" presStyleCnt="11"/>
      <dgm:spPr/>
    </dgm:pt>
    <dgm:pt modelId="{92E01776-04A3-5F44-9590-4560D9841914}" type="pres">
      <dgm:prSet presAssocID="{2C00D987-5E17-5442-B3AE-07653CE62038}" presName="vert1" presStyleCnt="0"/>
      <dgm:spPr/>
    </dgm:pt>
    <dgm:pt modelId="{BB0705B9-EE4A-8848-AD8A-1E5784F1BD9F}" type="pres">
      <dgm:prSet presAssocID="{B39E98E3-5ABB-2B4A-BCCB-6922BC3FAE1E}" presName="thickLine" presStyleLbl="alignNode1" presStyleIdx="7" presStyleCnt="11"/>
      <dgm:spPr/>
    </dgm:pt>
    <dgm:pt modelId="{68E1F3E1-6C19-EA44-ADC5-91951EFEF209}" type="pres">
      <dgm:prSet presAssocID="{B39E98E3-5ABB-2B4A-BCCB-6922BC3FAE1E}" presName="horz1" presStyleCnt="0"/>
      <dgm:spPr/>
    </dgm:pt>
    <dgm:pt modelId="{AE5531CE-CFFC-A54F-BA81-154B33AC570D}" type="pres">
      <dgm:prSet presAssocID="{B39E98E3-5ABB-2B4A-BCCB-6922BC3FAE1E}" presName="tx1" presStyleLbl="revTx" presStyleIdx="7" presStyleCnt="11"/>
      <dgm:spPr/>
    </dgm:pt>
    <dgm:pt modelId="{A4B58900-5188-0D42-9CBA-EEF4FB52828D}" type="pres">
      <dgm:prSet presAssocID="{B39E98E3-5ABB-2B4A-BCCB-6922BC3FAE1E}" presName="vert1" presStyleCnt="0"/>
      <dgm:spPr/>
    </dgm:pt>
    <dgm:pt modelId="{6A347554-F2BE-0147-A122-303EFCC604D6}" type="pres">
      <dgm:prSet presAssocID="{A6C9005C-3A07-B040-9E2D-B63CE2605A7B}" presName="thickLine" presStyleLbl="alignNode1" presStyleIdx="8" presStyleCnt="11"/>
      <dgm:spPr/>
    </dgm:pt>
    <dgm:pt modelId="{B03EDF67-8994-A846-9393-E03282F921AD}" type="pres">
      <dgm:prSet presAssocID="{A6C9005C-3A07-B040-9E2D-B63CE2605A7B}" presName="horz1" presStyleCnt="0"/>
      <dgm:spPr/>
    </dgm:pt>
    <dgm:pt modelId="{05F346E3-E644-B04F-87A3-2FA1DF9C49DA}" type="pres">
      <dgm:prSet presAssocID="{A6C9005C-3A07-B040-9E2D-B63CE2605A7B}" presName="tx1" presStyleLbl="revTx" presStyleIdx="8" presStyleCnt="11"/>
      <dgm:spPr/>
    </dgm:pt>
    <dgm:pt modelId="{3B6CE66D-1FAF-E746-AC72-2F0725B2A6B0}" type="pres">
      <dgm:prSet presAssocID="{A6C9005C-3A07-B040-9E2D-B63CE2605A7B}" presName="vert1" presStyleCnt="0"/>
      <dgm:spPr/>
    </dgm:pt>
    <dgm:pt modelId="{283E4772-C024-7148-AD2A-5D6EF9A05411}" type="pres">
      <dgm:prSet presAssocID="{44E30323-2E38-3E41-8ED9-43B75D2EF706}" presName="thickLine" presStyleLbl="alignNode1" presStyleIdx="9" presStyleCnt="11"/>
      <dgm:spPr/>
    </dgm:pt>
    <dgm:pt modelId="{4435201A-C4EB-9E44-9332-8985C235166D}" type="pres">
      <dgm:prSet presAssocID="{44E30323-2E38-3E41-8ED9-43B75D2EF706}" presName="horz1" presStyleCnt="0"/>
      <dgm:spPr/>
    </dgm:pt>
    <dgm:pt modelId="{B1DC3790-BB33-944A-B4F8-C821032361FA}" type="pres">
      <dgm:prSet presAssocID="{44E30323-2E38-3E41-8ED9-43B75D2EF706}" presName="tx1" presStyleLbl="revTx" presStyleIdx="9" presStyleCnt="11"/>
      <dgm:spPr/>
    </dgm:pt>
    <dgm:pt modelId="{E167F7B4-92B0-2D48-8E53-DFDF098BAE80}" type="pres">
      <dgm:prSet presAssocID="{44E30323-2E38-3E41-8ED9-43B75D2EF706}" presName="vert1" presStyleCnt="0"/>
      <dgm:spPr/>
    </dgm:pt>
    <dgm:pt modelId="{1397CAF5-FDC0-8543-BA92-756F5B8A3732}" type="pres">
      <dgm:prSet presAssocID="{63093EA3-D0F9-3541-BC42-A1F17D3B9167}" presName="thickLine" presStyleLbl="alignNode1" presStyleIdx="10" presStyleCnt="11"/>
      <dgm:spPr/>
    </dgm:pt>
    <dgm:pt modelId="{96D45FD6-B7BC-A147-9FA6-75EC697D8EFF}" type="pres">
      <dgm:prSet presAssocID="{63093EA3-D0F9-3541-BC42-A1F17D3B9167}" presName="horz1" presStyleCnt="0"/>
      <dgm:spPr/>
    </dgm:pt>
    <dgm:pt modelId="{D3322B5E-9F7C-3846-96A0-339511F50274}" type="pres">
      <dgm:prSet presAssocID="{63093EA3-D0F9-3541-BC42-A1F17D3B9167}" presName="tx1" presStyleLbl="revTx" presStyleIdx="10" presStyleCnt="11"/>
      <dgm:spPr/>
    </dgm:pt>
    <dgm:pt modelId="{DC7FC2B6-BB09-D24F-B6F5-6B6A2121CDE5}" type="pres">
      <dgm:prSet presAssocID="{63093EA3-D0F9-3541-BC42-A1F17D3B9167}" presName="vert1" presStyleCnt="0"/>
      <dgm:spPr/>
    </dgm:pt>
  </dgm:ptLst>
  <dgm:cxnLst>
    <dgm:cxn modelId="{8E93720A-B890-2540-9822-0AE695900B11}" type="presOf" srcId="{886CE864-DBE8-564A-85FA-8DD2DD4C5FA9}" destId="{B0D4BD8F-4DA7-6345-9371-28634809A1C4}" srcOrd="0" destOrd="0" presId="urn:microsoft.com/office/officeart/2008/layout/LinedList"/>
    <dgm:cxn modelId="{33E24D14-B293-004D-A808-479AA6D9D8F1}" srcId="{1A9BD84C-0B79-154F-B6CE-DE20A4D17F72}" destId="{E589BCF4-2DD3-A14D-9BBE-297C062311BE}" srcOrd="1" destOrd="0" parTransId="{777B53CC-A9DF-0D42-AD78-D8BBA7AFC42C}" sibTransId="{A00CE2DB-D4CE-144C-8C6F-66D93341F08A}"/>
    <dgm:cxn modelId="{2BF83E15-2037-8348-8112-6C4C9C16C1F4}" type="presOf" srcId="{44E30323-2E38-3E41-8ED9-43B75D2EF706}" destId="{B1DC3790-BB33-944A-B4F8-C821032361FA}" srcOrd="0" destOrd="0" presId="urn:microsoft.com/office/officeart/2008/layout/LinedList"/>
    <dgm:cxn modelId="{D91CF827-581C-3341-8CC3-0E115A11808A}" srcId="{1A9BD84C-0B79-154F-B6CE-DE20A4D17F72}" destId="{44E30323-2E38-3E41-8ED9-43B75D2EF706}" srcOrd="9" destOrd="0" parTransId="{076C0DC9-001A-4142-900D-471CC667DC3C}" sibTransId="{2EEBCDDF-9116-AE46-8184-EA4E4A8E2230}"/>
    <dgm:cxn modelId="{1095342D-BF21-3F45-8FE2-A604D810957B}" type="presOf" srcId="{A6C9005C-3A07-B040-9E2D-B63CE2605A7B}" destId="{05F346E3-E644-B04F-87A3-2FA1DF9C49DA}" srcOrd="0" destOrd="0" presId="urn:microsoft.com/office/officeart/2008/layout/LinedList"/>
    <dgm:cxn modelId="{6CB0A237-524B-094C-BA3C-32F146DD855D}" srcId="{1A9BD84C-0B79-154F-B6CE-DE20A4D17F72}" destId="{63093EA3-D0F9-3541-BC42-A1F17D3B9167}" srcOrd="10" destOrd="0" parTransId="{DAE849B1-93F3-B04B-9F54-F2645450A836}" sibTransId="{BE09A20D-6773-534B-B785-4DF176F98910}"/>
    <dgm:cxn modelId="{AE261645-D5F8-E449-9A4B-08118B2F006C}" srcId="{1A9BD84C-0B79-154F-B6CE-DE20A4D17F72}" destId="{2C00D987-5E17-5442-B3AE-07653CE62038}" srcOrd="6" destOrd="0" parTransId="{FC37A3ED-540C-324E-B0FC-44161C103E46}" sibTransId="{700A66D7-8019-5E43-8F5D-F98D450F64EE}"/>
    <dgm:cxn modelId="{97161D46-85EC-CC48-9232-22665FF2BD81}" srcId="{1A9BD84C-0B79-154F-B6CE-DE20A4D17F72}" destId="{0D474912-9921-F744-A45A-6A0AC69126A6}" srcOrd="0" destOrd="0" parTransId="{ED77B7D1-6F1B-D842-817E-C174EBC94702}" sibTransId="{50004721-BDF7-924B-B8CB-59061034BCB1}"/>
    <dgm:cxn modelId="{4C4C8961-BE52-5245-95CB-6A4CD3279891}" srcId="{1A9BD84C-0B79-154F-B6CE-DE20A4D17F72}" destId="{A4B8F66F-4EC7-A240-AB9F-4A03B44BE812}" srcOrd="4" destOrd="0" parTransId="{739B6618-10DD-4B49-BCD6-ADF4AE016BA2}" sibTransId="{05054FF0-5AFF-F848-8E2C-C3778BFBFBA0}"/>
    <dgm:cxn modelId="{40B2D564-9F96-7C4D-9647-21AC42B0EA8F}" type="presOf" srcId="{63093EA3-D0F9-3541-BC42-A1F17D3B9167}" destId="{D3322B5E-9F7C-3846-96A0-339511F50274}" srcOrd="0" destOrd="0" presId="urn:microsoft.com/office/officeart/2008/layout/LinedList"/>
    <dgm:cxn modelId="{7A251172-42F3-2F49-983D-633B8EDE45DF}" srcId="{1A9BD84C-0B79-154F-B6CE-DE20A4D17F72}" destId="{16D0F7C5-BEA4-1B49-8759-4E0AA2EEB22F}" srcOrd="2" destOrd="0" parTransId="{E38A0C17-4DEF-D84A-A3D5-77940698309B}" sibTransId="{6C2772D3-BCEB-4F48-89B4-8275F9629A7E}"/>
    <dgm:cxn modelId="{C1E9C49A-F4EF-B946-8950-2FE81B98EDF7}" type="presOf" srcId="{0D474912-9921-F744-A45A-6A0AC69126A6}" destId="{7AAEFCBF-63D5-5F44-9FDE-B674D375E022}" srcOrd="0" destOrd="0" presId="urn:microsoft.com/office/officeart/2008/layout/LinedList"/>
    <dgm:cxn modelId="{2450AA9D-D266-4344-B11C-9C1EDEF03A26}" type="presOf" srcId="{16D0F7C5-BEA4-1B49-8759-4E0AA2EEB22F}" destId="{FEFA3396-F558-2B42-AA52-DFEF97FC882F}" srcOrd="0" destOrd="0" presId="urn:microsoft.com/office/officeart/2008/layout/LinedList"/>
    <dgm:cxn modelId="{95DD039E-1155-B949-B0E2-6D87DDB7DB76}" type="presOf" srcId="{E589BCF4-2DD3-A14D-9BBE-297C062311BE}" destId="{94C40933-CDB8-9543-BF2D-BD96FC253DC1}" srcOrd="0" destOrd="0" presId="urn:microsoft.com/office/officeart/2008/layout/LinedList"/>
    <dgm:cxn modelId="{69D3449F-5038-2746-816E-C7C9A91588FB}" type="presOf" srcId="{A4B8F66F-4EC7-A240-AB9F-4A03B44BE812}" destId="{E6726EEA-56B8-384A-9003-1C18F212520E}" srcOrd="0" destOrd="0" presId="urn:microsoft.com/office/officeart/2008/layout/LinedList"/>
    <dgm:cxn modelId="{8DCBEDAA-B3A2-1E4E-833A-BAB232630B01}" type="presOf" srcId="{B39E98E3-5ABB-2B4A-BCCB-6922BC3FAE1E}" destId="{AE5531CE-CFFC-A54F-BA81-154B33AC570D}" srcOrd="0" destOrd="0" presId="urn:microsoft.com/office/officeart/2008/layout/LinedList"/>
    <dgm:cxn modelId="{B1680FB7-AAB9-4943-A092-9FC0F8D21DE7}" type="presOf" srcId="{2C00D987-5E17-5442-B3AE-07653CE62038}" destId="{2C47ED36-0793-2044-9846-2C10C311E821}" srcOrd="0" destOrd="0" presId="urn:microsoft.com/office/officeart/2008/layout/LinedList"/>
    <dgm:cxn modelId="{F0C4C1C3-4F31-5946-B315-E594D208A207}" srcId="{1A9BD84C-0B79-154F-B6CE-DE20A4D17F72}" destId="{A6C9005C-3A07-B040-9E2D-B63CE2605A7B}" srcOrd="8" destOrd="0" parTransId="{1AA34EDD-BC39-9044-AAE7-35B4A0C6B6DF}" sibTransId="{49C6F106-AD13-6448-BDE7-7CCA81BB0950}"/>
    <dgm:cxn modelId="{54EE6CD2-33D5-EE45-B886-3840654CA900}" srcId="{1A9BD84C-0B79-154F-B6CE-DE20A4D17F72}" destId="{886CE864-DBE8-564A-85FA-8DD2DD4C5FA9}" srcOrd="5" destOrd="0" parTransId="{59D167A7-B9F7-BB4A-ADE5-066D2E9841F5}" sibTransId="{D5626F96-F24F-BC46-89D8-07AB768AD379}"/>
    <dgm:cxn modelId="{99E31BDA-9EEE-1F4F-98AD-0BD24AC98510}" type="presOf" srcId="{0D230A7E-A865-1A42-ABB6-B1AE07274712}" destId="{223C2172-0100-8E42-B001-8F5DBB2C4648}" srcOrd="0" destOrd="0" presId="urn:microsoft.com/office/officeart/2008/layout/LinedList"/>
    <dgm:cxn modelId="{6528B7E6-235F-9B43-A835-8FB8A53F7262}" srcId="{1A9BD84C-0B79-154F-B6CE-DE20A4D17F72}" destId="{B39E98E3-5ABB-2B4A-BCCB-6922BC3FAE1E}" srcOrd="7" destOrd="0" parTransId="{8B6358E3-19A2-6848-8824-047464A7065F}" sibTransId="{FAF596A5-20DB-D842-A368-7A44EACC1FC0}"/>
    <dgm:cxn modelId="{254761ED-C85A-CA42-9094-70DE3256CCC5}" srcId="{1A9BD84C-0B79-154F-B6CE-DE20A4D17F72}" destId="{0D230A7E-A865-1A42-ABB6-B1AE07274712}" srcOrd="3" destOrd="0" parTransId="{432EDA0A-1E5E-3140-A5DF-F8A417798E2F}" sibTransId="{9C3611C3-AF7D-974F-9B83-089F416F90B7}"/>
    <dgm:cxn modelId="{61AA09EF-65D6-AA4D-B582-F3FFA6B7795B}" type="presOf" srcId="{1A9BD84C-0B79-154F-B6CE-DE20A4D17F72}" destId="{36FA6CBE-CA3B-6941-8DE9-3359FF473837}" srcOrd="0" destOrd="0" presId="urn:microsoft.com/office/officeart/2008/layout/LinedList"/>
    <dgm:cxn modelId="{D3DE2F7B-81DE-E14E-BCE3-004330838A07}" type="presParOf" srcId="{36FA6CBE-CA3B-6941-8DE9-3359FF473837}" destId="{BBD452A8-7A00-544B-B68A-880880E0C077}" srcOrd="0" destOrd="0" presId="urn:microsoft.com/office/officeart/2008/layout/LinedList"/>
    <dgm:cxn modelId="{FD938BC1-81BC-004D-8F6B-BDCB6015CB20}" type="presParOf" srcId="{36FA6CBE-CA3B-6941-8DE9-3359FF473837}" destId="{362F898F-0012-DB47-95CF-4032E5E6D5D7}" srcOrd="1" destOrd="0" presId="urn:microsoft.com/office/officeart/2008/layout/LinedList"/>
    <dgm:cxn modelId="{ED2471A6-9E75-8F43-BC94-CDB2C50008F8}" type="presParOf" srcId="{362F898F-0012-DB47-95CF-4032E5E6D5D7}" destId="{7AAEFCBF-63D5-5F44-9FDE-B674D375E022}" srcOrd="0" destOrd="0" presId="urn:microsoft.com/office/officeart/2008/layout/LinedList"/>
    <dgm:cxn modelId="{110DCEB5-D7D4-E34B-8694-DA312AC61AC0}" type="presParOf" srcId="{362F898F-0012-DB47-95CF-4032E5E6D5D7}" destId="{820B6F02-7F2F-1A42-AFD0-755909BCD9B0}" srcOrd="1" destOrd="0" presId="urn:microsoft.com/office/officeart/2008/layout/LinedList"/>
    <dgm:cxn modelId="{D60CA50F-FEE2-F04B-B41B-5EC7574BC668}" type="presParOf" srcId="{36FA6CBE-CA3B-6941-8DE9-3359FF473837}" destId="{FE409CBF-C7C6-3B46-A7BA-F802FD145E60}" srcOrd="2" destOrd="0" presId="urn:microsoft.com/office/officeart/2008/layout/LinedList"/>
    <dgm:cxn modelId="{BF871F55-588D-934E-9008-353955573EEB}" type="presParOf" srcId="{36FA6CBE-CA3B-6941-8DE9-3359FF473837}" destId="{3AF33F3B-F243-264A-B434-C1A0EDEFDD81}" srcOrd="3" destOrd="0" presId="urn:microsoft.com/office/officeart/2008/layout/LinedList"/>
    <dgm:cxn modelId="{DD0D3D11-2FBD-E040-8FC5-DE6864D6758E}" type="presParOf" srcId="{3AF33F3B-F243-264A-B434-C1A0EDEFDD81}" destId="{94C40933-CDB8-9543-BF2D-BD96FC253DC1}" srcOrd="0" destOrd="0" presId="urn:microsoft.com/office/officeart/2008/layout/LinedList"/>
    <dgm:cxn modelId="{A8FE1C2C-F0AA-A24E-AF14-2C4F3B1F46F4}" type="presParOf" srcId="{3AF33F3B-F243-264A-B434-C1A0EDEFDD81}" destId="{1A8811CD-71EB-5C44-9F5E-42BB43CAE96A}" srcOrd="1" destOrd="0" presId="urn:microsoft.com/office/officeart/2008/layout/LinedList"/>
    <dgm:cxn modelId="{2633C174-0677-4449-A7B4-F144D0E4B39E}" type="presParOf" srcId="{36FA6CBE-CA3B-6941-8DE9-3359FF473837}" destId="{B4F4F8BA-9613-3C4B-B261-9C64BC5CCC07}" srcOrd="4" destOrd="0" presId="urn:microsoft.com/office/officeart/2008/layout/LinedList"/>
    <dgm:cxn modelId="{8E65A1BF-2A21-4045-BF63-65F33F285AAF}" type="presParOf" srcId="{36FA6CBE-CA3B-6941-8DE9-3359FF473837}" destId="{FA02939E-A837-144E-B772-DC1C44ACC3B6}" srcOrd="5" destOrd="0" presId="urn:microsoft.com/office/officeart/2008/layout/LinedList"/>
    <dgm:cxn modelId="{30CF0E82-A8F2-6547-8482-B533CFC995AA}" type="presParOf" srcId="{FA02939E-A837-144E-B772-DC1C44ACC3B6}" destId="{FEFA3396-F558-2B42-AA52-DFEF97FC882F}" srcOrd="0" destOrd="0" presId="urn:microsoft.com/office/officeart/2008/layout/LinedList"/>
    <dgm:cxn modelId="{AB9E3C01-92BB-DA43-A5C3-3230121C70CC}" type="presParOf" srcId="{FA02939E-A837-144E-B772-DC1C44ACC3B6}" destId="{6948BD49-4F76-2B48-B1BA-F17158C6234C}" srcOrd="1" destOrd="0" presId="urn:microsoft.com/office/officeart/2008/layout/LinedList"/>
    <dgm:cxn modelId="{C4C99288-AC97-1641-AB61-D1653B62CEE1}" type="presParOf" srcId="{36FA6CBE-CA3B-6941-8DE9-3359FF473837}" destId="{3DC03EA8-371F-D344-B7F3-A5412E8A23E9}" srcOrd="6" destOrd="0" presId="urn:microsoft.com/office/officeart/2008/layout/LinedList"/>
    <dgm:cxn modelId="{247D9993-7607-BF4A-B9F9-63F0FCC38584}" type="presParOf" srcId="{36FA6CBE-CA3B-6941-8DE9-3359FF473837}" destId="{7BD22872-3FC9-EA46-A1B4-B858A4AE7D1B}" srcOrd="7" destOrd="0" presId="urn:microsoft.com/office/officeart/2008/layout/LinedList"/>
    <dgm:cxn modelId="{952E2C1B-6AB5-7944-93BB-27022C324DCF}" type="presParOf" srcId="{7BD22872-3FC9-EA46-A1B4-B858A4AE7D1B}" destId="{223C2172-0100-8E42-B001-8F5DBB2C4648}" srcOrd="0" destOrd="0" presId="urn:microsoft.com/office/officeart/2008/layout/LinedList"/>
    <dgm:cxn modelId="{E1FB1CC8-D10B-7B41-86F5-5AB778E330F5}" type="presParOf" srcId="{7BD22872-3FC9-EA46-A1B4-B858A4AE7D1B}" destId="{744A269D-302E-E94B-956B-D555160A2588}" srcOrd="1" destOrd="0" presId="urn:microsoft.com/office/officeart/2008/layout/LinedList"/>
    <dgm:cxn modelId="{C542873B-D27E-7A4D-8233-C77A515713BA}" type="presParOf" srcId="{36FA6CBE-CA3B-6941-8DE9-3359FF473837}" destId="{72FF4A8F-614A-844B-81FA-8FBB9A02C5C7}" srcOrd="8" destOrd="0" presId="urn:microsoft.com/office/officeart/2008/layout/LinedList"/>
    <dgm:cxn modelId="{8DAFBD5A-1EE2-9A40-9838-878AFCAC993A}" type="presParOf" srcId="{36FA6CBE-CA3B-6941-8DE9-3359FF473837}" destId="{683C29F9-7463-4043-8B13-748E1BD5E9AF}" srcOrd="9" destOrd="0" presId="urn:microsoft.com/office/officeart/2008/layout/LinedList"/>
    <dgm:cxn modelId="{66CD68E1-E353-8F4C-95C8-F3E0C0F922B6}" type="presParOf" srcId="{683C29F9-7463-4043-8B13-748E1BD5E9AF}" destId="{E6726EEA-56B8-384A-9003-1C18F212520E}" srcOrd="0" destOrd="0" presId="urn:microsoft.com/office/officeart/2008/layout/LinedList"/>
    <dgm:cxn modelId="{79EE97C7-EB5C-D442-BE48-958810DE2419}" type="presParOf" srcId="{683C29F9-7463-4043-8B13-748E1BD5E9AF}" destId="{7147C2FC-DAFE-9E42-83A8-95A919A97439}" srcOrd="1" destOrd="0" presId="urn:microsoft.com/office/officeart/2008/layout/LinedList"/>
    <dgm:cxn modelId="{847D3C1F-4D04-384E-9B2F-5DF4C07BC714}" type="presParOf" srcId="{36FA6CBE-CA3B-6941-8DE9-3359FF473837}" destId="{ED3EF3F5-2275-A549-A113-11BEFDAAD544}" srcOrd="10" destOrd="0" presId="urn:microsoft.com/office/officeart/2008/layout/LinedList"/>
    <dgm:cxn modelId="{3D5511A7-B289-2C4D-AA67-C6E52AB3D305}" type="presParOf" srcId="{36FA6CBE-CA3B-6941-8DE9-3359FF473837}" destId="{D02710B7-04D2-B541-BD42-4BDA47DED0C4}" srcOrd="11" destOrd="0" presId="urn:microsoft.com/office/officeart/2008/layout/LinedList"/>
    <dgm:cxn modelId="{D850D211-D214-2C4F-913A-4A8EF509EF4D}" type="presParOf" srcId="{D02710B7-04D2-B541-BD42-4BDA47DED0C4}" destId="{B0D4BD8F-4DA7-6345-9371-28634809A1C4}" srcOrd="0" destOrd="0" presId="urn:microsoft.com/office/officeart/2008/layout/LinedList"/>
    <dgm:cxn modelId="{5A2D0035-31DC-9B45-B4B4-95A938A8AD99}" type="presParOf" srcId="{D02710B7-04D2-B541-BD42-4BDA47DED0C4}" destId="{BA5E2321-1BA4-EE44-9ABE-5DB729C8CBE9}" srcOrd="1" destOrd="0" presId="urn:microsoft.com/office/officeart/2008/layout/LinedList"/>
    <dgm:cxn modelId="{FCBA112E-23CD-BC41-A021-780F549DF9E8}" type="presParOf" srcId="{36FA6CBE-CA3B-6941-8DE9-3359FF473837}" destId="{C17B01B2-F551-BE47-BB8F-FE79EEE9BA7C}" srcOrd="12" destOrd="0" presId="urn:microsoft.com/office/officeart/2008/layout/LinedList"/>
    <dgm:cxn modelId="{865A801C-F743-6541-8178-E05D1E1E7ED6}" type="presParOf" srcId="{36FA6CBE-CA3B-6941-8DE9-3359FF473837}" destId="{A1CFA6B2-F8D3-F148-8274-5AD8A2C7B970}" srcOrd="13" destOrd="0" presId="urn:microsoft.com/office/officeart/2008/layout/LinedList"/>
    <dgm:cxn modelId="{F1C24B4B-197F-FD4C-A68C-A354753D6FD3}" type="presParOf" srcId="{A1CFA6B2-F8D3-F148-8274-5AD8A2C7B970}" destId="{2C47ED36-0793-2044-9846-2C10C311E821}" srcOrd="0" destOrd="0" presId="urn:microsoft.com/office/officeart/2008/layout/LinedList"/>
    <dgm:cxn modelId="{B257E0F0-56A5-764B-A349-B63DA9B01FC6}" type="presParOf" srcId="{A1CFA6B2-F8D3-F148-8274-5AD8A2C7B970}" destId="{92E01776-04A3-5F44-9590-4560D9841914}" srcOrd="1" destOrd="0" presId="urn:microsoft.com/office/officeart/2008/layout/LinedList"/>
    <dgm:cxn modelId="{2FB05C6A-559B-3649-9C86-F44A9354F5A3}" type="presParOf" srcId="{36FA6CBE-CA3B-6941-8DE9-3359FF473837}" destId="{BB0705B9-EE4A-8848-AD8A-1E5784F1BD9F}" srcOrd="14" destOrd="0" presId="urn:microsoft.com/office/officeart/2008/layout/LinedList"/>
    <dgm:cxn modelId="{FD5F0AA1-3083-9149-BF33-30092659B95B}" type="presParOf" srcId="{36FA6CBE-CA3B-6941-8DE9-3359FF473837}" destId="{68E1F3E1-6C19-EA44-ADC5-91951EFEF209}" srcOrd="15" destOrd="0" presId="urn:microsoft.com/office/officeart/2008/layout/LinedList"/>
    <dgm:cxn modelId="{B5B84D44-4A1A-2F4C-9CAD-A08BE30F3AF6}" type="presParOf" srcId="{68E1F3E1-6C19-EA44-ADC5-91951EFEF209}" destId="{AE5531CE-CFFC-A54F-BA81-154B33AC570D}" srcOrd="0" destOrd="0" presId="urn:microsoft.com/office/officeart/2008/layout/LinedList"/>
    <dgm:cxn modelId="{90360C35-8D7B-924E-9139-819F28831977}" type="presParOf" srcId="{68E1F3E1-6C19-EA44-ADC5-91951EFEF209}" destId="{A4B58900-5188-0D42-9CBA-EEF4FB52828D}" srcOrd="1" destOrd="0" presId="urn:microsoft.com/office/officeart/2008/layout/LinedList"/>
    <dgm:cxn modelId="{D4F4175F-6E3F-2F4A-888B-261469087102}" type="presParOf" srcId="{36FA6CBE-CA3B-6941-8DE9-3359FF473837}" destId="{6A347554-F2BE-0147-A122-303EFCC604D6}" srcOrd="16" destOrd="0" presId="urn:microsoft.com/office/officeart/2008/layout/LinedList"/>
    <dgm:cxn modelId="{B68469AC-CDA1-054E-B853-C37918F6CE76}" type="presParOf" srcId="{36FA6CBE-CA3B-6941-8DE9-3359FF473837}" destId="{B03EDF67-8994-A846-9393-E03282F921AD}" srcOrd="17" destOrd="0" presId="urn:microsoft.com/office/officeart/2008/layout/LinedList"/>
    <dgm:cxn modelId="{9E6748C7-E6EB-7843-BD34-29DEBBE676DB}" type="presParOf" srcId="{B03EDF67-8994-A846-9393-E03282F921AD}" destId="{05F346E3-E644-B04F-87A3-2FA1DF9C49DA}" srcOrd="0" destOrd="0" presId="urn:microsoft.com/office/officeart/2008/layout/LinedList"/>
    <dgm:cxn modelId="{EA0BF0EE-BB3F-D842-9BCA-CD009AD29A78}" type="presParOf" srcId="{B03EDF67-8994-A846-9393-E03282F921AD}" destId="{3B6CE66D-1FAF-E746-AC72-2F0725B2A6B0}" srcOrd="1" destOrd="0" presId="urn:microsoft.com/office/officeart/2008/layout/LinedList"/>
    <dgm:cxn modelId="{CA453534-2B28-EB4C-B050-726D82685922}" type="presParOf" srcId="{36FA6CBE-CA3B-6941-8DE9-3359FF473837}" destId="{283E4772-C024-7148-AD2A-5D6EF9A05411}" srcOrd="18" destOrd="0" presId="urn:microsoft.com/office/officeart/2008/layout/LinedList"/>
    <dgm:cxn modelId="{BA8872BE-D46B-5545-A74A-A3DA6944774C}" type="presParOf" srcId="{36FA6CBE-CA3B-6941-8DE9-3359FF473837}" destId="{4435201A-C4EB-9E44-9332-8985C235166D}" srcOrd="19" destOrd="0" presId="urn:microsoft.com/office/officeart/2008/layout/LinedList"/>
    <dgm:cxn modelId="{8A70FABD-D48D-4E47-9114-569BA07434C0}" type="presParOf" srcId="{4435201A-C4EB-9E44-9332-8985C235166D}" destId="{B1DC3790-BB33-944A-B4F8-C821032361FA}" srcOrd="0" destOrd="0" presId="urn:microsoft.com/office/officeart/2008/layout/LinedList"/>
    <dgm:cxn modelId="{DF22DB58-9432-CC47-B2C4-DD57ED1F8D65}" type="presParOf" srcId="{4435201A-C4EB-9E44-9332-8985C235166D}" destId="{E167F7B4-92B0-2D48-8E53-DFDF098BAE80}" srcOrd="1" destOrd="0" presId="urn:microsoft.com/office/officeart/2008/layout/LinedList"/>
    <dgm:cxn modelId="{04AAABA3-8AF8-2642-8F1F-B60EA3D37ED5}" type="presParOf" srcId="{36FA6CBE-CA3B-6941-8DE9-3359FF473837}" destId="{1397CAF5-FDC0-8543-BA92-756F5B8A3732}" srcOrd="20" destOrd="0" presId="urn:microsoft.com/office/officeart/2008/layout/LinedList"/>
    <dgm:cxn modelId="{811C7B9D-32CB-D24E-A7F3-8210C0110299}" type="presParOf" srcId="{36FA6CBE-CA3B-6941-8DE9-3359FF473837}" destId="{96D45FD6-B7BC-A147-9FA6-75EC697D8EFF}" srcOrd="21" destOrd="0" presId="urn:microsoft.com/office/officeart/2008/layout/LinedList"/>
    <dgm:cxn modelId="{1BE199D8-47E9-B447-B4B6-74E0B0985810}" type="presParOf" srcId="{96D45FD6-B7BC-A147-9FA6-75EC697D8EFF}" destId="{D3322B5E-9F7C-3846-96A0-339511F50274}" srcOrd="0" destOrd="0" presId="urn:microsoft.com/office/officeart/2008/layout/LinedList"/>
    <dgm:cxn modelId="{C678BAA2-009E-1741-A411-E7C708DB28CC}" type="presParOf" srcId="{96D45FD6-B7BC-A147-9FA6-75EC697D8EFF}" destId="{DC7FC2B6-BB09-D24F-B6F5-6B6A2121CD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F56F2-A393-A14C-9485-E8FCBD08F29C}" type="doc">
      <dgm:prSet loTypeId="urn:microsoft.com/office/officeart/2008/layout/Hexagon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7DAAFE-F781-3444-9217-944F2295751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Padres</a:t>
          </a:r>
        </a:p>
      </dgm:t>
    </dgm:pt>
    <dgm:pt modelId="{E36822D1-D140-9E48-AE96-77DA60988823}" type="parTrans" cxnId="{C41EACD4-ACB8-E641-AF2A-8ABE123BAF4B}">
      <dgm:prSet/>
      <dgm:spPr/>
      <dgm:t>
        <a:bodyPr/>
        <a:lstStyle/>
        <a:p>
          <a:endParaRPr lang="es-MX"/>
        </a:p>
      </dgm:t>
    </dgm:pt>
    <dgm:pt modelId="{5A39AF70-2FC3-5640-985A-18FB1D585C26}" type="sibTrans" cxnId="{C41EACD4-ACB8-E641-AF2A-8ABE123BAF4B}">
      <dgm:prSet/>
      <dgm:spPr/>
      <dgm:t>
        <a:bodyPr/>
        <a:lstStyle/>
        <a:p>
          <a:endParaRPr lang="es-MX"/>
        </a:p>
      </dgm:t>
    </dgm:pt>
    <dgm:pt modelId="{45C05833-CE4E-AF4F-8935-1EE12A38C788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Docente</a:t>
          </a:r>
          <a:endParaRPr lang="es-MX" sz="1300" b="1" dirty="0">
            <a:solidFill>
              <a:schemeClr val="tx1"/>
            </a:solidFill>
          </a:endParaRPr>
        </a:p>
      </dgm:t>
    </dgm:pt>
    <dgm:pt modelId="{C261B35A-824A-C44F-A81F-E7D8FB3426C7}" type="parTrans" cxnId="{2791E881-1A7C-D14B-AD92-A9D5054225CF}">
      <dgm:prSet/>
      <dgm:spPr/>
      <dgm:t>
        <a:bodyPr/>
        <a:lstStyle/>
        <a:p>
          <a:endParaRPr lang="es-MX"/>
        </a:p>
      </dgm:t>
    </dgm:pt>
    <dgm:pt modelId="{B17CB5D4-C493-8446-BDD4-83A94B7ABDAE}" type="sibTrans" cxnId="{2791E881-1A7C-D14B-AD92-A9D5054225CF}">
      <dgm:prSet/>
      <dgm:spPr/>
      <dgm:t>
        <a:bodyPr/>
        <a:lstStyle/>
        <a:p>
          <a:endParaRPr lang="es-MX"/>
        </a:p>
      </dgm:t>
    </dgm:pt>
    <dgm:pt modelId="{7730CE59-5189-3140-ABA9-B8F952809EC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Sociendad</a:t>
          </a:r>
        </a:p>
      </dgm:t>
    </dgm:pt>
    <dgm:pt modelId="{04E862C3-8286-D344-A7DD-FAB49D8AC78B}" type="parTrans" cxnId="{C29E3705-0802-724D-A444-7C2F7EFFE44E}">
      <dgm:prSet/>
      <dgm:spPr/>
      <dgm:t>
        <a:bodyPr/>
        <a:lstStyle/>
        <a:p>
          <a:endParaRPr lang="es-MX"/>
        </a:p>
      </dgm:t>
    </dgm:pt>
    <dgm:pt modelId="{277A9970-C928-BF45-9D2A-831A5F334742}" type="sibTrans" cxnId="{C29E3705-0802-724D-A444-7C2F7EFFE44E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8441901E-E09B-F94A-B2E5-7BA9C11D7EA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Estudiantes</a:t>
          </a:r>
          <a:r>
            <a:rPr lang="es-MX" sz="1300" dirty="0">
              <a:solidFill>
                <a:schemeClr val="tx1"/>
              </a:solidFill>
            </a:rPr>
            <a:t> </a:t>
          </a:r>
        </a:p>
      </dgm:t>
    </dgm:pt>
    <dgm:pt modelId="{9F4D11BB-F6ED-164E-9622-32986A70DCFB}" type="parTrans" cxnId="{F2B2006C-C412-A74E-A7E2-4C6BEC0AA066}">
      <dgm:prSet/>
      <dgm:spPr/>
      <dgm:t>
        <a:bodyPr/>
        <a:lstStyle/>
        <a:p>
          <a:endParaRPr lang="es-MX"/>
        </a:p>
      </dgm:t>
    </dgm:pt>
    <dgm:pt modelId="{7D700FA6-2D16-3B4E-8F73-63F4CC8663D2}" type="sibTrans" cxnId="{F2B2006C-C412-A74E-A7E2-4C6BEC0AA066}">
      <dgm:prSet/>
      <dgm:spPr/>
      <dgm:t>
        <a:bodyPr/>
        <a:lstStyle/>
        <a:p>
          <a:endParaRPr lang="es-MX"/>
        </a:p>
      </dgm:t>
    </dgm:pt>
    <dgm:pt modelId="{AC03ED52-E51D-6B4F-97D2-C26CD1A09F97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Acudientes</a:t>
          </a:r>
          <a:endParaRPr lang="es-MX" sz="1200" b="1" dirty="0">
            <a:solidFill>
              <a:schemeClr val="tx1"/>
            </a:solidFill>
          </a:endParaRPr>
        </a:p>
      </dgm:t>
    </dgm:pt>
    <dgm:pt modelId="{D6829CD6-0A9A-CE48-AAF1-1BC6AD7BAE5F}" type="parTrans" cxnId="{60EEBF0E-3526-EA48-B111-F35C9A8E6260}">
      <dgm:prSet/>
      <dgm:spPr/>
      <dgm:t>
        <a:bodyPr/>
        <a:lstStyle/>
        <a:p>
          <a:endParaRPr lang="es-MX"/>
        </a:p>
      </dgm:t>
    </dgm:pt>
    <dgm:pt modelId="{FE1F8F7C-2E87-A947-BB1E-5D7154E50753}" type="sibTrans" cxnId="{60EEBF0E-3526-EA48-B111-F35C9A8E6260}">
      <dgm:prSet/>
      <dgm:spPr/>
      <dgm:t>
        <a:bodyPr/>
        <a:lstStyle/>
        <a:p>
          <a:endParaRPr lang="es-MX"/>
        </a:p>
      </dgm:t>
    </dgm:pt>
    <dgm:pt modelId="{0C5B1ADA-6D7C-B94F-93B7-7635F1672563}">
      <dgm:prSet phldrT="[Texto]" custT="1"/>
      <dgm:spPr/>
      <dgm:t>
        <a:bodyPr/>
        <a:lstStyle/>
        <a:p>
          <a:r>
            <a:rPr lang="es-MX" sz="1300" dirty="0"/>
            <a:t> </a:t>
          </a:r>
          <a:r>
            <a:rPr lang="es-MX" sz="1200" b="1" dirty="0">
              <a:solidFill>
                <a:schemeClr val="tx1"/>
              </a:solidFill>
            </a:rPr>
            <a:t>Transfromación</a:t>
          </a:r>
          <a:endParaRPr lang="es-MX" sz="1300" b="1" dirty="0">
            <a:solidFill>
              <a:schemeClr val="tx1"/>
            </a:solidFill>
          </a:endParaRPr>
        </a:p>
      </dgm:t>
    </dgm:pt>
    <dgm:pt modelId="{90AB2236-62CE-FD40-A923-6FC184EFBD44}" type="parTrans" cxnId="{3DE386EA-3999-4246-9C43-A945A824049E}">
      <dgm:prSet/>
      <dgm:spPr/>
      <dgm:t>
        <a:bodyPr/>
        <a:lstStyle/>
        <a:p>
          <a:endParaRPr lang="es-MX"/>
        </a:p>
      </dgm:t>
    </dgm:pt>
    <dgm:pt modelId="{387CE5FA-83A9-404F-9B50-406D480E5BB0}" type="sibTrans" cxnId="{3DE386EA-3999-4246-9C43-A945A824049E}">
      <dgm:prSet/>
      <dgm:spPr/>
      <dgm:t>
        <a:bodyPr/>
        <a:lstStyle/>
        <a:p>
          <a:endParaRPr lang="es-MX"/>
        </a:p>
      </dgm:t>
    </dgm:pt>
    <dgm:pt modelId="{2414E879-E51F-D247-8FFF-268E0A9803FD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Liderazgo</a:t>
          </a:r>
        </a:p>
      </dgm:t>
    </dgm:pt>
    <dgm:pt modelId="{39C39FB9-7917-F140-AA27-43BC8C3AAEE0}" type="parTrans" cxnId="{8DD2D996-CE9E-CF44-B8E0-A9ADF1287D01}">
      <dgm:prSet/>
      <dgm:spPr/>
      <dgm:t>
        <a:bodyPr/>
        <a:lstStyle/>
        <a:p>
          <a:endParaRPr lang="es-MX"/>
        </a:p>
      </dgm:t>
    </dgm:pt>
    <dgm:pt modelId="{B0F2A71D-9AC0-CA4D-835B-D6499CE35454}" type="sibTrans" cxnId="{8DD2D996-CE9E-CF44-B8E0-A9ADF1287D01}">
      <dgm:prSet/>
      <dgm:spPr/>
      <dgm:t>
        <a:bodyPr/>
        <a:lstStyle/>
        <a:p>
          <a:endParaRPr lang="es-MX"/>
        </a:p>
      </dgm:t>
    </dgm:pt>
    <dgm:pt modelId="{ADF13B0A-D996-3A48-8033-A58E6716D46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Liderazgo</a:t>
          </a:r>
        </a:p>
      </dgm:t>
    </dgm:pt>
    <dgm:pt modelId="{A988C7AF-54CA-714E-9EF0-E91250BB2EC0}" type="parTrans" cxnId="{C73CB4E2-5B2D-E64D-B5A4-43FEDE110727}">
      <dgm:prSet/>
      <dgm:spPr/>
      <dgm:t>
        <a:bodyPr/>
        <a:lstStyle/>
        <a:p>
          <a:endParaRPr lang="es-MX"/>
        </a:p>
      </dgm:t>
    </dgm:pt>
    <dgm:pt modelId="{6E783BD8-66A1-E745-A391-86A092A1C0CD}" type="sibTrans" cxnId="{C73CB4E2-5B2D-E64D-B5A4-43FEDE110727}">
      <dgm:prSet/>
      <dgm:spPr/>
      <dgm:t>
        <a:bodyPr/>
        <a:lstStyle/>
        <a:p>
          <a:endParaRPr lang="es-MX"/>
        </a:p>
      </dgm:t>
    </dgm:pt>
    <dgm:pt modelId="{49CC1322-DD87-9B41-98DA-FA38CDBC55BE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Emociones</a:t>
          </a:r>
        </a:p>
      </dgm:t>
    </dgm:pt>
    <dgm:pt modelId="{CEE87871-DB34-B14D-97E2-DEAFECFD1F2E}" type="parTrans" cxnId="{13979223-D676-504C-9530-2308221F8A09}">
      <dgm:prSet/>
      <dgm:spPr/>
      <dgm:t>
        <a:bodyPr/>
        <a:lstStyle/>
        <a:p>
          <a:endParaRPr lang="es-MX"/>
        </a:p>
      </dgm:t>
    </dgm:pt>
    <dgm:pt modelId="{C4DF9087-8752-AF44-9C53-552E501C29C3}" type="sibTrans" cxnId="{13979223-D676-504C-9530-2308221F8A09}">
      <dgm:prSet/>
      <dgm:spPr/>
      <dgm:t>
        <a:bodyPr/>
        <a:lstStyle/>
        <a:p>
          <a:endParaRPr lang="es-MX"/>
        </a:p>
      </dgm:t>
    </dgm:pt>
    <dgm:pt modelId="{D21F907A-D08F-F844-80FE-5C962A4330B9}" type="pres">
      <dgm:prSet presAssocID="{739F56F2-A393-A14C-9485-E8FCBD08F29C}" presName="Name0" presStyleCnt="0">
        <dgm:presLayoutVars>
          <dgm:chMax val="21"/>
          <dgm:chPref val="21"/>
        </dgm:presLayoutVars>
      </dgm:prSet>
      <dgm:spPr/>
    </dgm:pt>
    <dgm:pt modelId="{9794B1B3-E363-7648-A612-E64DFFBF7538}" type="pres">
      <dgm:prSet presAssocID="{DB7DAAFE-F781-3444-9217-944F2295751E}" presName="text1" presStyleCnt="0"/>
      <dgm:spPr/>
    </dgm:pt>
    <dgm:pt modelId="{44B9F62E-E45A-754D-BE67-5CEEBFC641AD}" type="pres">
      <dgm:prSet presAssocID="{DB7DAAFE-F781-3444-9217-944F2295751E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</dgm:pt>
    <dgm:pt modelId="{61F4A2B6-FF81-D247-A83C-BF02D6780026}" type="pres">
      <dgm:prSet presAssocID="{DB7DAAFE-F781-3444-9217-944F2295751E}" presName="textaccent1" presStyleCnt="0"/>
      <dgm:spPr/>
    </dgm:pt>
    <dgm:pt modelId="{0AFA494D-8251-6A4D-95F8-0AF937440546}" type="pres">
      <dgm:prSet presAssocID="{DB7DAAFE-F781-3444-9217-944F2295751E}" presName="accentRepeatNode" presStyleLbl="solidAlignAcc1" presStyleIdx="0" presStyleCnt="18"/>
      <dgm:spPr/>
    </dgm:pt>
    <dgm:pt modelId="{D7CEF982-0CA2-AA4A-856A-7D062211FE37}" type="pres">
      <dgm:prSet presAssocID="{5A39AF70-2FC3-5640-985A-18FB1D585C26}" presName="image1" presStyleCnt="0"/>
      <dgm:spPr/>
    </dgm:pt>
    <dgm:pt modelId="{BCA7805D-CB86-7941-8FFF-2E7CB7772583}" type="pres">
      <dgm:prSet presAssocID="{5A39AF70-2FC3-5640-985A-18FB1D585C26}" presName="imageRepeatNode" presStyleLbl="alignAcc1" presStyleIdx="0" presStyleCnt="9"/>
      <dgm:spPr/>
    </dgm:pt>
    <dgm:pt modelId="{4A17A11D-51DE-FF42-AB47-1FAE8131D163}" type="pres">
      <dgm:prSet presAssocID="{5A39AF70-2FC3-5640-985A-18FB1D585C26}" presName="imageaccent1" presStyleCnt="0"/>
      <dgm:spPr/>
    </dgm:pt>
    <dgm:pt modelId="{9A43B423-9CF8-C748-92D4-90145AA0FED5}" type="pres">
      <dgm:prSet presAssocID="{5A39AF70-2FC3-5640-985A-18FB1D585C26}" presName="accentRepeatNode" presStyleLbl="solidAlignAcc1" presStyleIdx="1" presStyleCnt="18"/>
      <dgm:spPr/>
    </dgm:pt>
    <dgm:pt modelId="{773CF79A-870A-584C-8672-7A878CF397AA}" type="pres">
      <dgm:prSet presAssocID="{8441901E-E09B-F94A-B2E5-7BA9C11D7EA4}" presName="text2" presStyleCnt="0"/>
      <dgm:spPr/>
    </dgm:pt>
    <dgm:pt modelId="{3F896572-03C9-9A43-BB0A-4D4DA82D65C8}" type="pres">
      <dgm:prSet presAssocID="{8441901E-E09B-F94A-B2E5-7BA9C11D7EA4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</dgm:pt>
    <dgm:pt modelId="{FF1A2DB7-7DEE-E94A-839B-5FA96725576C}" type="pres">
      <dgm:prSet presAssocID="{8441901E-E09B-F94A-B2E5-7BA9C11D7EA4}" presName="textaccent2" presStyleCnt="0"/>
      <dgm:spPr/>
    </dgm:pt>
    <dgm:pt modelId="{E7F22280-50B4-CC4D-8040-85D961EAB4B0}" type="pres">
      <dgm:prSet presAssocID="{8441901E-E09B-F94A-B2E5-7BA9C11D7EA4}" presName="accentRepeatNode" presStyleLbl="solidAlignAcc1" presStyleIdx="2" presStyleCnt="18"/>
      <dgm:spPr/>
    </dgm:pt>
    <dgm:pt modelId="{A2C64299-851F-5044-AD17-5925F575EF28}" type="pres">
      <dgm:prSet presAssocID="{7D700FA6-2D16-3B4E-8F73-63F4CC8663D2}" presName="image2" presStyleCnt="0"/>
      <dgm:spPr/>
    </dgm:pt>
    <dgm:pt modelId="{1F1AE742-500A-5F40-ABE5-EABFFAF68A51}" type="pres">
      <dgm:prSet presAssocID="{7D700FA6-2D16-3B4E-8F73-63F4CC8663D2}" presName="imageRepeatNode" presStyleLbl="alignAcc1" presStyleIdx="1" presStyleCnt="9"/>
      <dgm:spPr/>
    </dgm:pt>
    <dgm:pt modelId="{073A1C12-F4CF-6046-A541-3421C15D1D59}" type="pres">
      <dgm:prSet presAssocID="{7D700FA6-2D16-3B4E-8F73-63F4CC8663D2}" presName="imageaccent2" presStyleCnt="0"/>
      <dgm:spPr/>
    </dgm:pt>
    <dgm:pt modelId="{3B226BC0-54FB-0848-A341-87E39929B78D}" type="pres">
      <dgm:prSet presAssocID="{7D700FA6-2D16-3B4E-8F73-63F4CC8663D2}" presName="accentRepeatNode" presStyleLbl="solidAlignAcc1" presStyleIdx="3" presStyleCnt="18"/>
      <dgm:spPr/>
    </dgm:pt>
    <dgm:pt modelId="{0432354D-9FCF-2048-95B7-7626A0619140}" type="pres">
      <dgm:prSet presAssocID="{AC03ED52-E51D-6B4F-97D2-C26CD1A09F97}" presName="text3" presStyleCnt="0"/>
      <dgm:spPr/>
    </dgm:pt>
    <dgm:pt modelId="{C7A69663-B1F4-EC4E-B30F-72EA6B58B863}" type="pres">
      <dgm:prSet presAssocID="{AC03ED52-E51D-6B4F-97D2-C26CD1A09F97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</dgm:pt>
    <dgm:pt modelId="{4DE079CE-7658-1A44-9070-3629F4B78E7D}" type="pres">
      <dgm:prSet presAssocID="{AC03ED52-E51D-6B4F-97D2-C26CD1A09F97}" presName="textaccent3" presStyleCnt="0"/>
      <dgm:spPr/>
    </dgm:pt>
    <dgm:pt modelId="{D4735157-BCD9-0B41-BF22-2C711EF96DA3}" type="pres">
      <dgm:prSet presAssocID="{AC03ED52-E51D-6B4F-97D2-C26CD1A09F97}" presName="accentRepeatNode" presStyleLbl="solidAlignAcc1" presStyleIdx="4" presStyleCnt="18"/>
      <dgm:spPr/>
    </dgm:pt>
    <dgm:pt modelId="{C5402C65-4F50-8142-AC22-B73F4BF3A0F0}" type="pres">
      <dgm:prSet presAssocID="{FE1F8F7C-2E87-A947-BB1E-5D7154E50753}" presName="image3" presStyleCnt="0"/>
      <dgm:spPr/>
    </dgm:pt>
    <dgm:pt modelId="{2C4A059E-88C7-9E4B-A990-74F631AD835E}" type="pres">
      <dgm:prSet presAssocID="{FE1F8F7C-2E87-A947-BB1E-5D7154E50753}" presName="imageRepeatNode" presStyleLbl="alignAcc1" presStyleIdx="2" presStyleCnt="9"/>
      <dgm:spPr/>
    </dgm:pt>
    <dgm:pt modelId="{6215A1C2-B429-4147-84A9-45B5D84C358F}" type="pres">
      <dgm:prSet presAssocID="{FE1F8F7C-2E87-A947-BB1E-5D7154E50753}" presName="imageaccent3" presStyleCnt="0"/>
      <dgm:spPr/>
    </dgm:pt>
    <dgm:pt modelId="{4D94B232-DC89-A641-B7A2-013C0587405B}" type="pres">
      <dgm:prSet presAssocID="{FE1F8F7C-2E87-A947-BB1E-5D7154E50753}" presName="accentRepeatNode" presStyleLbl="solidAlignAcc1" presStyleIdx="5" presStyleCnt="18"/>
      <dgm:spPr/>
    </dgm:pt>
    <dgm:pt modelId="{2FB00842-01F6-2945-861B-55EB23994E37}" type="pres">
      <dgm:prSet presAssocID="{45C05833-CE4E-AF4F-8935-1EE12A38C788}" presName="text4" presStyleCnt="0"/>
      <dgm:spPr/>
    </dgm:pt>
    <dgm:pt modelId="{6FB6754E-D415-0540-8E10-A037E1836AC9}" type="pres">
      <dgm:prSet presAssocID="{45C05833-CE4E-AF4F-8935-1EE12A38C788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</dgm:pt>
    <dgm:pt modelId="{ECF81A0C-8662-EA47-8658-5497B3209091}" type="pres">
      <dgm:prSet presAssocID="{45C05833-CE4E-AF4F-8935-1EE12A38C788}" presName="textaccent4" presStyleCnt="0"/>
      <dgm:spPr/>
    </dgm:pt>
    <dgm:pt modelId="{D73A2663-8C79-F44E-9AA4-032F173F738A}" type="pres">
      <dgm:prSet presAssocID="{45C05833-CE4E-AF4F-8935-1EE12A38C788}" presName="accentRepeatNode" presStyleLbl="solidAlignAcc1" presStyleIdx="6" presStyleCnt="18"/>
      <dgm:spPr/>
    </dgm:pt>
    <dgm:pt modelId="{C035060A-7318-CE45-B686-39189269F98F}" type="pres">
      <dgm:prSet presAssocID="{B17CB5D4-C493-8446-BDD4-83A94B7ABDAE}" presName="image4" presStyleCnt="0"/>
      <dgm:spPr/>
    </dgm:pt>
    <dgm:pt modelId="{4BB953DA-3CFB-034A-8614-0852A45EDFA5}" type="pres">
      <dgm:prSet presAssocID="{B17CB5D4-C493-8446-BDD4-83A94B7ABDAE}" presName="imageRepeatNode" presStyleLbl="alignAcc1" presStyleIdx="3" presStyleCnt="9"/>
      <dgm:spPr/>
    </dgm:pt>
    <dgm:pt modelId="{A9009437-DC7B-B849-A4F4-F8723C91D90C}" type="pres">
      <dgm:prSet presAssocID="{B17CB5D4-C493-8446-BDD4-83A94B7ABDAE}" presName="imageaccent4" presStyleCnt="0"/>
      <dgm:spPr/>
    </dgm:pt>
    <dgm:pt modelId="{C4FC0AEA-EF79-8F44-8B06-62E74AC8653F}" type="pres">
      <dgm:prSet presAssocID="{B17CB5D4-C493-8446-BDD4-83A94B7ABDAE}" presName="accentRepeatNode" presStyleLbl="solidAlignAcc1" presStyleIdx="7" presStyleCnt="18"/>
      <dgm:spPr/>
    </dgm:pt>
    <dgm:pt modelId="{75B16D5B-C85C-6247-A27F-E47757D9203B}" type="pres">
      <dgm:prSet presAssocID="{0C5B1ADA-6D7C-B94F-93B7-7635F1672563}" presName="text5" presStyleCnt="0"/>
      <dgm:spPr/>
    </dgm:pt>
    <dgm:pt modelId="{52FD87EB-0D7B-F949-9F54-1A81594CD519}" type="pres">
      <dgm:prSet presAssocID="{0C5B1ADA-6D7C-B94F-93B7-7635F1672563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</dgm:pt>
    <dgm:pt modelId="{0D6F5A4A-22B2-BF41-A09C-BCDCF2348945}" type="pres">
      <dgm:prSet presAssocID="{0C5B1ADA-6D7C-B94F-93B7-7635F1672563}" presName="textaccent5" presStyleCnt="0"/>
      <dgm:spPr/>
    </dgm:pt>
    <dgm:pt modelId="{B6B9A9CD-3A42-7641-9B19-8E48FCD95609}" type="pres">
      <dgm:prSet presAssocID="{0C5B1ADA-6D7C-B94F-93B7-7635F1672563}" presName="accentRepeatNode" presStyleLbl="solidAlignAcc1" presStyleIdx="8" presStyleCnt="18"/>
      <dgm:spPr/>
    </dgm:pt>
    <dgm:pt modelId="{8984B6BB-552D-134A-9451-FE5E81527B0C}" type="pres">
      <dgm:prSet presAssocID="{387CE5FA-83A9-404F-9B50-406D480E5BB0}" presName="image5" presStyleCnt="0"/>
      <dgm:spPr/>
    </dgm:pt>
    <dgm:pt modelId="{F9B4EA2C-DEEC-734D-9527-728B94C14682}" type="pres">
      <dgm:prSet presAssocID="{387CE5FA-83A9-404F-9B50-406D480E5BB0}" presName="imageRepeatNode" presStyleLbl="alignAcc1" presStyleIdx="4" presStyleCnt="9"/>
      <dgm:spPr/>
    </dgm:pt>
    <dgm:pt modelId="{C228E8D7-7669-3947-9346-009E0DAE993C}" type="pres">
      <dgm:prSet presAssocID="{387CE5FA-83A9-404F-9B50-406D480E5BB0}" presName="imageaccent5" presStyleCnt="0"/>
      <dgm:spPr/>
    </dgm:pt>
    <dgm:pt modelId="{2C170EC3-2278-4B4D-8589-97105FE7A640}" type="pres">
      <dgm:prSet presAssocID="{387CE5FA-83A9-404F-9B50-406D480E5BB0}" presName="accentRepeatNode" presStyleLbl="solidAlignAcc1" presStyleIdx="9" presStyleCnt="18"/>
      <dgm:spPr/>
    </dgm:pt>
    <dgm:pt modelId="{530313BE-1953-314C-8F21-79522BB71D59}" type="pres">
      <dgm:prSet presAssocID="{7730CE59-5189-3140-ABA9-B8F952809ECB}" presName="text6" presStyleCnt="0"/>
      <dgm:spPr/>
    </dgm:pt>
    <dgm:pt modelId="{48911000-6E10-C643-8E09-07B993690DBD}" type="pres">
      <dgm:prSet presAssocID="{7730CE59-5189-3140-ABA9-B8F952809ECB}" presName="textRepeatNode" presStyleLbl="alignNode1" presStyleIdx="5" presStyleCnt="9" custLinFactX="-71131" custLinFactNeighborX="-100000" custLinFactNeighborY="-2337">
        <dgm:presLayoutVars>
          <dgm:chMax val="0"/>
          <dgm:chPref val="0"/>
          <dgm:bulletEnabled val="1"/>
        </dgm:presLayoutVars>
      </dgm:prSet>
      <dgm:spPr/>
    </dgm:pt>
    <dgm:pt modelId="{5D4B8580-B9F3-D643-9287-3B0DAD91414C}" type="pres">
      <dgm:prSet presAssocID="{7730CE59-5189-3140-ABA9-B8F952809ECB}" presName="textaccent6" presStyleCnt="0"/>
      <dgm:spPr/>
    </dgm:pt>
    <dgm:pt modelId="{E1F4A16A-0E09-6148-9C5E-9A3C2D7361EA}" type="pres">
      <dgm:prSet presAssocID="{7730CE59-5189-3140-ABA9-B8F952809ECB}" presName="accentRepeatNode" presStyleLbl="solidAlignAcc1" presStyleIdx="10" presStyleCnt="18"/>
      <dgm:spPr/>
    </dgm:pt>
    <dgm:pt modelId="{614F9883-F160-C04F-ABA9-B74ABE7EACA1}" type="pres">
      <dgm:prSet presAssocID="{277A9970-C928-BF45-9D2A-831A5F334742}" presName="image6" presStyleCnt="0"/>
      <dgm:spPr/>
    </dgm:pt>
    <dgm:pt modelId="{542CB2C8-79CE-9F44-86D0-ED6DFC69E0B4}" type="pres">
      <dgm:prSet presAssocID="{277A9970-C928-BF45-9D2A-831A5F334742}" presName="imageRepeatNode" presStyleLbl="alignAcc1" presStyleIdx="5" presStyleCnt="9"/>
      <dgm:spPr/>
    </dgm:pt>
    <dgm:pt modelId="{F7CFE5A7-E1C5-7F41-82C6-22B87373A726}" type="pres">
      <dgm:prSet presAssocID="{277A9970-C928-BF45-9D2A-831A5F334742}" presName="imageaccent6" presStyleCnt="0"/>
      <dgm:spPr/>
    </dgm:pt>
    <dgm:pt modelId="{2E3AE2F9-7B30-5342-84B5-6562C3A9BDE3}" type="pres">
      <dgm:prSet presAssocID="{277A9970-C928-BF45-9D2A-831A5F334742}" presName="accentRepeatNode" presStyleLbl="solidAlignAcc1" presStyleIdx="11" presStyleCnt="18"/>
      <dgm:spPr/>
    </dgm:pt>
    <dgm:pt modelId="{4CAD64C2-8380-0645-9DF3-E2801DCFC2BC}" type="pres">
      <dgm:prSet presAssocID="{2414E879-E51F-D247-8FFF-268E0A9803FD}" presName="text7" presStyleCnt="0"/>
      <dgm:spPr/>
    </dgm:pt>
    <dgm:pt modelId="{4ED9A4F6-B960-9940-98CE-AA3F1767ADE9}" type="pres">
      <dgm:prSet presAssocID="{2414E879-E51F-D247-8FFF-268E0A9803FD}" presName="textRepeatNode" presStyleLbl="alignNode1" presStyleIdx="6" presStyleCnt="9">
        <dgm:presLayoutVars>
          <dgm:chMax val="0"/>
          <dgm:chPref val="0"/>
          <dgm:bulletEnabled val="1"/>
        </dgm:presLayoutVars>
      </dgm:prSet>
      <dgm:spPr/>
    </dgm:pt>
    <dgm:pt modelId="{A0F5D7CE-F91B-6F42-8081-8ACE4441675A}" type="pres">
      <dgm:prSet presAssocID="{2414E879-E51F-D247-8FFF-268E0A9803FD}" presName="textaccent7" presStyleCnt="0"/>
      <dgm:spPr/>
    </dgm:pt>
    <dgm:pt modelId="{F550FFEA-D13F-DA4C-87F0-060F48DD0DCD}" type="pres">
      <dgm:prSet presAssocID="{2414E879-E51F-D247-8FFF-268E0A9803FD}" presName="accentRepeatNode" presStyleLbl="solidAlignAcc1" presStyleIdx="12" presStyleCnt="18"/>
      <dgm:spPr/>
    </dgm:pt>
    <dgm:pt modelId="{79BEB827-2ECE-0447-A9D7-D2A34BACA17F}" type="pres">
      <dgm:prSet presAssocID="{B0F2A71D-9AC0-CA4D-835B-D6499CE35454}" presName="image7" presStyleCnt="0"/>
      <dgm:spPr/>
    </dgm:pt>
    <dgm:pt modelId="{BC4BEAF0-F95A-B04F-9B73-941C65CF1323}" type="pres">
      <dgm:prSet presAssocID="{B0F2A71D-9AC0-CA4D-835B-D6499CE35454}" presName="imageRepeatNode" presStyleLbl="alignAcc1" presStyleIdx="6" presStyleCnt="9"/>
      <dgm:spPr/>
    </dgm:pt>
    <dgm:pt modelId="{A44916BB-8A1D-EB49-B648-372DD7D5FFE9}" type="pres">
      <dgm:prSet presAssocID="{B0F2A71D-9AC0-CA4D-835B-D6499CE35454}" presName="imageaccent7" presStyleCnt="0"/>
      <dgm:spPr/>
    </dgm:pt>
    <dgm:pt modelId="{921FE7E0-C145-F04A-BB74-AA20EE09A5A2}" type="pres">
      <dgm:prSet presAssocID="{B0F2A71D-9AC0-CA4D-835B-D6499CE35454}" presName="accentRepeatNode" presStyleLbl="solidAlignAcc1" presStyleIdx="13" presStyleCnt="18"/>
      <dgm:spPr/>
    </dgm:pt>
    <dgm:pt modelId="{DF0234D7-EF71-F845-B40E-E70FAA0510B3}" type="pres">
      <dgm:prSet presAssocID="{ADF13B0A-D996-3A48-8033-A58E6716D461}" presName="text8" presStyleCnt="0"/>
      <dgm:spPr/>
    </dgm:pt>
    <dgm:pt modelId="{0088E926-48CA-934C-888B-68FB440972B7}" type="pres">
      <dgm:prSet presAssocID="{ADF13B0A-D996-3A48-8033-A58E6716D461}" presName="textRepeatNode" presStyleLbl="alignNode1" presStyleIdx="7" presStyleCnt="9" custLinFactX="-71056" custLinFactY="-9439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C28FB1C9-2B5B-6B44-A3F4-153294E94802}" type="pres">
      <dgm:prSet presAssocID="{ADF13B0A-D996-3A48-8033-A58E6716D461}" presName="textaccent8" presStyleCnt="0"/>
      <dgm:spPr/>
    </dgm:pt>
    <dgm:pt modelId="{A38D2C86-8CD9-9D40-9E6B-885090F4C778}" type="pres">
      <dgm:prSet presAssocID="{ADF13B0A-D996-3A48-8033-A58E6716D461}" presName="accentRepeatNode" presStyleLbl="solidAlignAcc1" presStyleIdx="14" presStyleCnt="18"/>
      <dgm:spPr/>
    </dgm:pt>
    <dgm:pt modelId="{2C23776B-6BBC-F941-85BF-3C4BC3F8E19D}" type="pres">
      <dgm:prSet presAssocID="{6E783BD8-66A1-E745-A391-86A092A1C0CD}" presName="image8" presStyleCnt="0"/>
      <dgm:spPr/>
    </dgm:pt>
    <dgm:pt modelId="{38B120BD-7425-3644-8232-17C206B3BC61}" type="pres">
      <dgm:prSet presAssocID="{6E783BD8-66A1-E745-A391-86A092A1C0CD}" presName="imageRepeatNode" presStyleLbl="alignAcc1" presStyleIdx="7" presStyleCnt="9"/>
      <dgm:spPr/>
    </dgm:pt>
    <dgm:pt modelId="{8FE0AA45-04C1-854D-A819-780500193FCC}" type="pres">
      <dgm:prSet presAssocID="{6E783BD8-66A1-E745-A391-86A092A1C0CD}" presName="imageaccent8" presStyleCnt="0"/>
      <dgm:spPr/>
    </dgm:pt>
    <dgm:pt modelId="{99DEA842-A3DE-BE4D-ADD9-2F57A6E5C395}" type="pres">
      <dgm:prSet presAssocID="{6E783BD8-66A1-E745-A391-86A092A1C0CD}" presName="accentRepeatNode" presStyleLbl="solidAlignAcc1" presStyleIdx="15" presStyleCnt="18"/>
      <dgm:spPr/>
    </dgm:pt>
    <dgm:pt modelId="{8F09DB64-F7E5-0049-B482-9CE31FFBB509}" type="pres">
      <dgm:prSet presAssocID="{49CC1322-DD87-9B41-98DA-FA38CDBC55BE}" presName="text9" presStyleCnt="0"/>
      <dgm:spPr/>
    </dgm:pt>
    <dgm:pt modelId="{A53F9351-CFAB-3341-96F0-6D7B0840F134}" type="pres">
      <dgm:prSet presAssocID="{49CC1322-DD87-9B41-98DA-FA38CDBC55BE}" presName="textRepeatNode" presStyleLbl="alignNode1" presStyleIdx="8" presStyleCnt="9" custLinFactX="-141333" custLinFactNeighborX="-200000" custLinFactNeighborY="-3701">
        <dgm:presLayoutVars>
          <dgm:chMax val="0"/>
          <dgm:chPref val="0"/>
          <dgm:bulletEnabled val="1"/>
        </dgm:presLayoutVars>
      </dgm:prSet>
      <dgm:spPr/>
    </dgm:pt>
    <dgm:pt modelId="{3A3A4AA6-7CBB-D148-A7B4-CB41F08B0A73}" type="pres">
      <dgm:prSet presAssocID="{49CC1322-DD87-9B41-98DA-FA38CDBC55BE}" presName="textaccent9" presStyleCnt="0"/>
      <dgm:spPr/>
    </dgm:pt>
    <dgm:pt modelId="{BE2576A8-E8CC-C941-862A-67FDD8A29A6A}" type="pres">
      <dgm:prSet presAssocID="{49CC1322-DD87-9B41-98DA-FA38CDBC55BE}" presName="accentRepeatNode" presStyleLbl="solidAlignAcc1" presStyleIdx="16" presStyleCnt="18"/>
      <dgm:spPr/>
    </dgm:pt>
    <dgm:pt modelId="{513C9F0B-B03C-D844-BB34-B2C8ACB88F21}" type="pres">
      <dgm:prSet presAssocID="{C4DF9087-8752-AF44-9C53-552E501C29C3}" presName="image9" presStyleCnt="0"/>
      <dgm:spPr/>
    </dgm:pt>
    <dgm:pt modelId="{BE37ECB7-4666-F944-87E5-6E8027093552}" type="pres">
      <dgm:prSet presAssocID="{C4DF9087-8752-AF44-9C53-552E501C29C3}" presName="imageRepeatNode" presStyleLbl="alignAcc1" presStyleIdx="8" presStyleCnt="9"/>
      <dgm:spPr/>
    </dgm:pt>
    <dgm:pt modelId="{1031CFAD-C096-2843-AC2D-F7AC9C075CCB}" type="pres">
      <dgm:prSet presAssocID="{C4DF9087-8752-AF44-9C53-552E501C29C3}" presName="imageaccent9" presStyleCnt="0"/>
      <dgm:spPr/>
    </dgm:pt>
    <dgm:pt modelId="{84B4F015-D193-CD4E-A827-18537653CD2E}" type="pres">
      <dgm:prSet presAssocID="{C4DF9087-8752-AF44-9C53-552E501C29C3}" presName="accentRepeatNode" presStyleLbl="solidAlignAcc1" presStyleIdx="17" presStyleCnt="18"/>
      <dgm:spPr/>
    </dgm:pt>
  </dgm:ptLst>
  <dgm:cxnLst>
    <dgm:cxn modelId="{C29E3705-0802-724D-A444-7C2F7EFFE44E}" srcId="{739F56F2-A393-A14C-9485-E8FCBD08F29C}" destId="{7730CE59-5189-3140-ABA9-B8F952809ECB}" srcOrd="5" destOrd="0" parTransId="{04E862C3-8286-D344-A7DD-FAB49D8AC78B}" sibTransId="{277A9970-C928-BF45-9D2A-831A5F334742}"/>
    <dgm:cxn modelId="{5B7BCA0B-139F-5048-9A94-CB8AEEF73D6D}" type="presOf" srcId="{ADF13B0A-D996-3A48-8033-A58E6716D461}" destId="{0088E926-48CA-934C-888B-68FB440972B7}" srcOrd="0" destOrd="0" presId="urn:microsoft.com/office/officeart/2008/layout/HexagonCluster"/>
    <dgm:cxn modelId="{60EEBF0E-3526-EA48-B111-F35C9A8E6260}" srcId="{739F56F2-A393-A14C-9485-E8FCBD08F29C}" destId="{AC03ED52-E51D-6B4F-97D2-C26CD1A09F97}" srcOrd="2" destOrd="0" parTransId="{D6829CD6-0A9A-CE48-AAF1-1BC6AD7BAE5F}" sibTransId="{FE1F8F7C-2E87-A947-BB1E-5D7154E50753}"/>
    <dgm:cxn modelId="{D2176514-2DC9-9448-90AC-3875B568EB1C}" type="presOf" srcId="{7730CE59-5189-3140-ABA9-B8F952809ECB}" destId="{48911000-6E10-C643-8E09-07B993690DBD}" srcOrd="0" destOrd="0" presId="urn:microsoft.com/office/officeart/2008/layout/HexagonCluster"/>
    <dgm:cxn modelId="{13979223-D676-504C-9530-2308221F8A09}" srcId="{739F56F2-A393-A14C-9485-E8FCBD08F29C}" destId="{49CC1322-DD87-9B41-98DA-FA38CDBC55BE}" srcOrd="8" destOrd="0" parTransId="{CEE87871-DB34-B14D-97E2-DEAFECFD1F2E}" sibTransId="{C4DF9087-8752-AF44-9C53-552E501C29C3}"/>
    <dgm:cxn modelId="{5B3C7625-B8AB-2D4A-B926-01F7ACEC4382}" type="presOf" srcId="{B0F2A71D-9AC0-CA4D-835B-D6499CE35454}" destId="{BC4BEAF0-F95A-B04F-9B73-941C65CF1323}" srcOrd="0" destOrd="0" presId="urn:microsoft.com/office/officeart/2008/layout/HexagonCluster"/>
    <dgm:cxn modelId="{77377228-D5D8-E642-9AAC-7FF7F6A9DD70}" type="presOf" srcId="{8441901E-E09B-F94A-B2E5-7BA9C11D7EA4}" destId="{3F896572-03C9-9A43-BB0A-4D4DA82D65C8}" srcOrd="0" destOrd="0" presId="urn:microsoft.com/office/officeart/2008/layout/HexagonCluster"/>
    <dgm:cxn modelId="{AB83253E-6343-554D-88B9-8E826F75604E}" type="presOf" srcId="{FE1F8F7C-2E87-A947-BB1E-5D7154E50753}" destId="{2C4A059E-88C7-9E4B-A990-74F631AD835E}" srcOrd="0" destOrd="0" presId="urn:microsoft.com/office/officeart/2008/layout/HexagonCluster"/>
    <dgm:cxn modelId="{45CB3D3E-F8D8-AD40-AE05-2B6D45DF4F2D}" type="presOf" srcId="{AC03ED52-E51D-6B4F-97D2-C26CD1A09F97}" destId="{C7A69663-B1F4-EC4E-B30F-72EA6B58B863}" srcOrd="0" destOrd="0" presId="urn:microsoft.com/office/officeart/2008/layout/HexagonCluster"/>
    <dgm:cxn modelId="{7CD2144E-B6F0-0C4E-8F76-02586A4E48ED}" type="presOf" srcId="{5A39AF70-2FC3-5640-985A-18FB1D585C26}" destId="{BCA7805D-CB86-7941-8FFF-2E7CB7772583}" srcOrd="0" destOrd="0" presId="urn:microsoft.com/office/officeart/2008/layout/HexagonCluster"/>
    <dgm:cxn modelId="{D012B35F-CAEC-F148-AF2F-0028DD45F963}" type="presOf" srcId="{0C5B1ADA-6D7C-B94F-93B7-7635F1672563}" destId="{52FD87EB-0D7B-F949-9F54-1A81594CD519}" srcOrd="0" destOrd="0" presId="urn:microsoft.com/office/officeart/2008/layout/HexagonCluster"/>
    <dgm:cxn modelId="{72557E65-EE03-D04F-9AAA-0BCBB0FD5DFC}" type="presOf" srcId="{C4DF9087-8752-AF44-9C53-552E501C29C3}" destId="{BE37ECB7-4666-F944-87E5-6E8027093552}" srcOrd="0" destOrd="0" presId="urn:microsoft.com/office/officeart/2008/layout/HexagonCluster"/>
    <dgm:cxn modelId="{F2B2006C-C412-A74E-A7E2-4C6BEC0AA066}" srcId="{739F56F2-A393-A14C-9485-E8FCBD08F29C}" destId="{8441901E-E09B-F94A-B2E5-7BA9C11D7EA4}" srcOrd="1" destOrd="0" parTransId="{9F4D11BB-F6ED-164E-9622-32986A70DCFB}" sibTransId="{7D700FA6-2D16-3B4E-8F73-63F4CC8663D2}"/>
    <dgm:cxn modelId="{ADD2986C-1722-FD43-9380-0D705198FEAA}" type="presOf" srcId="{387CE5FA-83A9-404F-9B50-406D480E5BB0}" destId="{F9B4EA2C-DEEC-734D-9527-728B94C14682}" srcOrd="0" destOrd="0" presId="urn:microsoft.com/office/officeart/2008/layout/HexagonCluster"/>
    <dgm:cxn modelId="{AFED727A-253C-0B45-99D9-0E277E733AA6}" type="presOf" srcId="{49CC1322-DD87-9B41-98DA-FA38CDBC55BE}" destId="{A53F9351-CFAB-3341-96F0-6D7B0840F134}" srcOrd="0" destOrd="0" presId="urn:microsoft.com/office/officeart/2008/layout/HexagonCluster"/>
    <dgm:cxn modelId="{2791E881-1A7C-D14B-AD92-A9D5054225CF}" srcId="{739F56F2-A393-A14C-9485-E8FCBD08F29C}" destId="{45C05833-CE4E-AF4F-8935-1EE12A38C788}" srcOrd="3" destOrd="0" parTransId="{C261B35A-824A-C44F-A81F-E7D8FB3426C7}" sibTransId="{B17CB5D4-C493-8446-BDD4-83A94B7ABDAE}"/>
    <dgm:cxn modelId="{1051FA81-389B-F64A-BEE0-D16AA45FD01C}" type="presOf" srcId="{739F56F2-A393-A14C-9485-E8FCBD08F29C}" destId="{D21F907A-D08F-F844-80FE-5C962A4330B9}" srcOrd="0" destOrd="0" presId="urn:microsoft.com/office/officeart/2008/layout/HexagonCluster"/>
    <dgm:cxn modelId="{13CC108A-1A5B-7E48-90AE-1B080AB06961}" type="presOf" srcId="{B17CB5D4-C493-8446-BDD4-83A94B7ABDAE}" destId="{4BB953DA-3CFB-034A-8614-0852A45EDFA5}" srcOrd="0" destOrd="0" presId="urn:microsoft.com/office/officeart/2008/layout/HexagonCluster"/>
    <dgm:cxn modelId="{8DD2D996-CE9E-CF44-B8E0-A9ADF1287D01}" srcId="{739F56F2-A393-A14C-9485-E8FCBD08F29C}" destId="{2414E879-E51F-D247-8FFF-268E0A9803FD}" srcOrd="6" destOrd="0" parTransId="{39C39FB9-7917-F140-AA27-43BC8C3AAEE0}" sibTransId="{B0F2A71D-9AC0-CA4D-835B-D6499CE35454}"/>
    <dgm:cxn modelId="{BE8C0DA0-F1EB-334F-80C4-4453FF2052C4}" type="presOf" srcId="{277A9970-C928-BF45-9D2A-831A5F334742}" destId="{542CB2C8-79CE-9F44-86D0-ED6DFC69E0B4}" srcOrd="0" destOrd="0" presId="urn:microsoft.com/office/officeart/2008/layout/HexagonCluster"/>
    <dgm:cxn modelId="{141C9CB4-5E2A-1F40-8A9B-8A09592742F5}" type="presOf" srcId="{DB7DAAFE-F781-3444-9217-944F2295751E}" destId="{44B9F62E-E45A-754D-BE67-5CEEBFC641AD}" srcOrd="0" destOrd="0" presId="urn:microsoft.com/office/officeart/2008/layout/HexagonCluster"/>
    <dgm:cxn modelId="{1512A1B9-9AAD-F14D-A5AD-C3496CE64995}" type="presOf" srcId="{6E783BD8-66A1-E745-A391-86A092A1C0CD}" destId="{38B120BD-7425-3644-8232-17C206B3BC61}" srcOrd="0" destOrd="0" presId="urn:microsoft.com/office/officeart/2008/layout/HexagonCluster"/>
    <dgm:cxn modelId="{8F5917C9-EEEB-344E-8FB9-C6BCB7EBBEC6}" type="presOf" srcId="{45C05833-CE4E-AF4F-8935-1EE12A38C788}" destId="{6FB6754E-D415-0540-8E10-A037E1836AC9}" srcOrd="0" destOrd="0" presId="urn:microsoft.com/office/officeart/2008/layout/HexagonCluster"/>
    <dgm:cxn modelId="{C41EACD4-ACB8-E641-AF2A-8ABE123BAF4B}" srcId="{739F56F2-A393-A14C-9485-E8FCBD08F29C}" destId="{DB7DAAFE-F781-3444-9217-944F2295751E}" srcOrd="0" destOrd="0" parTransId="{E36822D1-D140-9E48-AE96-77DA60988823}" sibTransId="{5A39AF70-2FC3-5640-985A-18FB1D585C26}"/>
    <dgm:cxn modelId="{15CEF4D4-3648-4740-ADB0-104EA2FD3312}" type="presOf" srcId="{7D700FA6-2D16-3B4E-8F73-63F4CC8663D2}" destId="{1F1AE742-500A-5F40-ABE5-EABFFAF68A51}" srcOrd="0" destOrd="0" presId="urn:microsoft.com/office/officeart/2008/layout/HexagonCluster"/>
    <dgm:cxn modelId="{C73CB4E2-5B2D-E64D-B5A4-43FEDE110727}" srcId="{739F56F2-A393-A14C-9485-E8FCBD08F29C}" destId="{ADF13B0A-D996-3A48-8033-A58E6716D461}" srcOrd="7" destOrd="0" parTransId="{A988C7AF-54CA-714E-9EF0-E91250BB2EC0}" sibTransId="{6E783BD8-66A1-E745-A391-86A092A1C0CD}"/>
    <dgm:cxn modelId="{5E1643E6-630D-B840-BE0F-4BEDF833522E}" type="presOf" srcId="{2414E879-E51F-D247-8FFF-268E0A9803FD}" destId="{4ED9A4F6-B960-9940-98CE-AA3F1767ADE9}" srcOrd="0" destOrd="0" presId="urn:microsoft.com/office/officeart/2008/layout/HexagonCluster"/>
    <dgm:cxn modelId="{3DE386EA-3999-4246-9C43-A945A824049E}" srcId="{739F56F2-A393-A14C-9485-E8FCBD08F29C}" destId="{0C5B1ADA-6D7C-B94F-93B7-7635F1672563}" srcOrd="4" destOrd="0" parTransId="{90AB2236-62CE-FD40-A923-6FC184EFBD44}" sibTransId="{387CE5FA-83A9-404F-9B50-406D480E5BB0}"/>
    <dgm:cxn modelId="{35C61A95-5CA3-E941-9484-1A080E6766A0}" type="presParOf" srcId="{D21F907A-D08F-F844-80FE-5C962A4330B9}" destId="{9794B1B3-E363-7648-A612-E64DFFBF7538}" srcOrd="0" destOrd="0" presId="urn:microsoft.com/office/officeart/2008/layout/HexagonCluster"/>
    <dgm:cxn modelId="{1B0116F3-FB46-FE49-81AD-C77ADCB36AF3}" type="presParOf" srcId="{9794B1B3-E363-7648-A612-E64DFFBF7538}" destId="{44B9F62E-E45A-754D-BE67-5CEEBFC641AD}" srcOrd="0" destOrd="0" presId="urn:microsoft.com/office/officeart/2008/layout/HexagonCluster"/>
    <dgm:cxn modelId="{E98A1C49-FAFF-0D49-8713-23AD0E1FF05B}" type="presParOf" srcId="{D21F907A-D08F-F844-80FE-5C962A4330B9}" destId="{61F4A2B6-FF81-D247-A83C-BF02D6780026}" srcOrd="1" destOrd="0" presId="urn:microsoft.com/office/officeart/2008/layout/HexagonCluster"/>
    <dgm:cxn modelId="{288716D6-0C4F-6240-8CC1-B7025233FD14}" type="presParOf" srcId="{61F4A2B6-FF81-D247-A83C-BF02D6780026}" destId="{0AFA494D-8251-6A4D-95F8-0AF937440546}" srcOrd="0" destOrd="0" presId="urn:microsoft.com/office/officeart/2008/layout/HexagonCluster"/>
    <dgm:cxn modelId="{5D1E75F6-118F-014D-8463-19B7EAC037B8}" type="presParOf" srcId="{D21F907A-D08F-F844-80FE-5C962A4330B9}" destId="{D7CEF982-0CA2-AA4A-856A-7D062211FE37}" srcOrd="2" destOrd="0" presId="urn:microsoft.com/office/officeart/2008/layout/HexagonCluster"/>
    <dgm:cxn modelId="{1072EDCB-5302-B148-B004-D1AD29097F28}" type="presParOf" srcId="{D7CEF982-0CA2-AA4A-856A-7D062211FE37}" destId="{BCA7805D-CB86-7941-8FFF-2E7CB7772583}" srcOrd="0" destOrd="0" presId="urn:microsoft.com/office/officeart/2008/layout/HexagonCluster"/>
    <dgm:cxn modelId="{70F66AE3-6794-BD46-9FC0-3A3A47870486}" type="presParOf" srcId="{D21F907A-D08F-F844-80FE-5C962A4330B9}" destId="{4A17A11D-51DE-FF42-AB47-1FAE8131D163}" srcOrd="3" destOrd="0" presId="urn:microsoft.com/office/officeart/2008/layout/HexagonCluster"/>
    <dgm:cxn modelId="{4012A69F-BE45-5149-8BF0-6E30E7E99F9E}" type="presParOf" srcId="{4A17A11D-51DE-FF42-AB47-1FAE8131D163}" destId="{9A43B423-9CF8-C748-92D4-90145AA0FED5}" srcOrd="0" destOrd="0" presId="urn:microsoft.com/office/officeart/2008/layout/HexagonCluster"/>
    <dgm:cxn modelId="{A7E6724F-68C8-3744-8994-2F575BB0E780}" type="presParOf" srcId="{D21F907A-D08F-F844-80FE-5C962A4330B9}" destId="{773CF79A-870A-584C-8672-7A878CF397AA}" srcOrd="4" destOrd="0" presId="urn:microsoft.com/office/officeart/2008/layout/HexagonCluster"/>
    <dgm:cxn modelId="{0B172118-631D-4345-B12A-EB2FE76C358C}" type="presParOf" srcId="{773CF79A-870A-584C-8672-7A878CF397AA}" destId="{3F896572-03C9-9A43-BB0A-4D4DA82D65C8}" srcOrd="0" destOrd="0" presId="urn:microsoft.com/office/officeart/2008/layout/HexagonCluster"/>
    <dgm:cxn modelId="{11814449-FEFB-094A-B9C0-90C35FAF8C5B}" type="presParOf" srcId="{D21F907A-D08F-F844-80FE-5C962A4330B9}" destId="{FF1A2DB7-7DEE-E94A-839B-5FA96725576C}" srcOrd="5" destOrd="0" presId="urn:microsoft.com/office/officeart/2008/layout/HexagonCluster"/>
    <dgm:cxn modelId="{84B15F7A-6FEB-0C4B-9CBC-8D09040F3FED}" type="presParOf" srcId="{FF1A2DB7-7DEE-E94A-839B-5FA96725576C}" destId="{E7F22280-50B4-CC4D-8040-85D961EAB4B0}" srcOrd="0" destOrd="0" presId="urn:microsoft.com/office/officeart/2008/layout/HexagonCluster"/>
    <dgm:cxn modelId="{E82CA886-6EC4-534C-8457-055D2D36F2D3}" type="presParOf" srcId="{D21F907A-D08F-F844-80FE-5C962A4330B9}" destId="{A2C64299-851F-5044-AD17-5925F575EF28}" srcOrd="6" destOrd="0" presId="urn:microsoft.com/office/officeart/2008/layout/HexagonCluster"/>
    <dgm:cxn modelId="{3ABC11C0-6EBD-E349-9836-0BAF290F9E4C}" type="presParOf" srcId="{A2C64299-851F-5044-AD17-5925F575EF28}" destId="{1F1AE742-500A-5F40-ABE5-EABFFAF68A51}" srcOrd="0" destOrd="0" presId="urn:microsoft.com/office/officeart/2008/layout/HexagonCluster"/>
    <dgm:cxn modelId="{40034431-EF5F-A04D-83D2-FAB5BE4003DA}" type="presParOf" srcId="{D21F907A-D08F-F844-80FE-5C962A4330B9}" destId="{073A1C12-F4CF-6046-A541-3421C15D1D59}" srcOrd="7" destOrd="0" presId="urn:microsoft.com/office/officeart/2008/layout/HexagonCluster"/>
    <dgm:cxn modelId="{6551DDC5-208E-484A-A762-8497B43BBF2C}" type="presParOf" srcId="{073A1C12-F4CF-6046-A541-3421C15D1D59}" destId="{3B226BC0-54FB-0848-A341-87E39929B78D}" srcOrd="0" destOrd="0" presId="urn:microsoft.com/office/officeart/2008/layout/HexagonCluster"/>
    <dgm:cxn modelId="{5A46AF2E-0DA3-7541-A48D-BBC3851B9B28}" type="presParOf" srcId="{D21F907A-D08F-F844-80FE-5C962A4330B9}" destId="{0432354D-9FCF-2048-95B7-7626A0619140}" srcOrd="8" destOrd="0" presId="urn:microsoft.com/office/officeart/2008/layout/HexagonCluster"/>
    <dgm:cxn modelId="{5837F80F-1E33-384C-9CDF-4EAB07C77E4D}" type="presParOf" srcId="{0432354D-9FCF-2048-95B7-7626A0619140}" destId="{C7A69663-B1F4-EC4E-B30F-72EA6B58B863}" srcOrd="0" destOrd="0" presId="urn:microsoft.com/office/officeart/2008/layout/HexagonCluster"/>
    <dgm:cxn modelId="{93F18145-B6A7-2E4D-B63D-DB1F6F925F43}" type="presParOf" srcId="{D21F907A-D08F-F844-80FE-5C962A4330B9}" destId="{4DE079CE-7658-1A44-9070-3629F4B78E7D}" srcOrd="9" destOrd="0" presId="urn:microsoft.com/office/officeart/2008/layout/HexagonCluster"/>
    <dgm:cxn modelId="{92170AFB-E985-0843-9FA6-B75A62C6F0F3}" type="presParOf" srcId="{4DE079CE-7658-1A44-9070-3629F4B78E7D}" destId="{D4735157-BCD9-0B41-BF22-2C711EF96DA3}" srcOrd="0" destOrd="0" presId="urn:microsoft.com/office/officeart/2008/layout/HexagonCluster"/>
    <dgm:cxn modelId="{71B2095A-9534-A04B-A923-62A343B9BBFB}" type="presParOf" srcId="{D21F907A-D08F-F844-80FE-5C962A4330B9}" destId="{C5402C65-4F50-8142-AC22-B73F4BF3A0F0}" srcOrd="10" destOrd="0" presId="urn:microsoft.com/office/officeart/2008/layout/HexagonCluster"/>
    <dgm:cxn modelId="{270C295C-D25C-BE4E-A097-9814C9C17647}" type="presParOf" srcId="{C5402C65-4F50-8142-AC22-B73F4BF3A0F0}" destId="{2C4A059E-88C7-9E4B-A990-74F631AD835E}" srcOrd="0" destOrd="0" presId="urn:microsoft.com/office/officeart/2008/layout/HexagonCluster"/>
    <dgm:cxn modelId="{65A64263-56D5-6646-BD90-64DB4E6EF213}" type="presParOf" srcId="{D21F907A-D08F-F844-80FE-5C962A4330B9}" destId="{6215A1C2-B429-4147-84A9-45B5D84C358F}" srcOrd="11" destOrd="0" presId="urn:microsoft.com/office/officeart/2008/layout/HexagonCluster"/>
    <dgm:cxn modelId="{605B0A7E-B603-E94E-B860-3E5632BA6AC0}" type="presParOf" srcId="{6215A1C2-B429-4147-84A9-45B5D84C358F}" destId="{4D94B232-DC89-A641-B7A2-013C0587405B}" srcOrd="0" destOrd="0" presId="urn:microsoft.com/office/officeart/2008/layout/HexagonCluster"/>
    <dgm:cxn modelId="{0D2D322E-F918-A04B-B23C-C581B73AF426}" type="presParOf" srcId="{D21F907A-D08F-F844-80FE-5C962A4330B9}" destId="{2FB00842-01F6-2945-861B-55EB23994E37}" srcOrd="12" destOrd="0" presId="urn:microsoft.com/office/officeart/2008/layout/HexagonCluster"/>
    <dgm:cxn modelId="{9F3A3FA9-5325-5F45-8754-4B7840388D83}" type="presParOf" srcId="{2FB00842-01F6-2945-861B-55EB23994E37}" destId="{6FB6754E-D415-0540-8E10-A037E1836AC9}" srcOrd="0" destOrd="0" presId="urn:microsoft.com/office/officeart/2008/layout/HexagonCluster"/>
    <dgm:cxn modelId="{1DA2D6FA-FE4F-3445-B269-937FB22A0FC6}" type="presParOf" srcId="{D21F907A-D08F-F844-80FE-5C962A4330B9}" destId="{ECF81A0C-8662-EA47-8658-5497B3209091}" srcOrd="13" destOrd="0" presId="urn:microsoft.com/office/officeart/2008/layout/HexagonCluster"/>
    <dgm:cxn modelId="{4B49246B-A55D-EF49-B3FE-4AD9A55488A9}" type="presParOf" srcId="{ECF81A0C-8662-EA47-8658-5497B3209091}" destId="{D73A2663-8C79-F44E-9AA4-032F173F738A}" srcOrd="0" destOrd="0" presId="urn:microsoft.com/office/officeart/2008/layout/HexagonCluster"/>
    <dgm:cxn modelId="{BC665B86-7DAC-8A48-8D64-CF5B0AE9D435}" type="presParOf" srcId="{D21F907A-D08F-F844-80FE-5C962A4330B9}" destId="{C035060A-7318-CE45-B686-39189269F98F}" srcOrd="14" destOrd="0" presId="urn:microsoft.com/office/officeart/2008/layout/HexagonCluster"/>
    <dgm:cxn modelId="{4F605135-8978-D645-B42D-1AE61633F613}" type="presParOf" srcId="{C035060A-7318-CE45-B686-39189269F98F}" destId="{4BB953DA-3CFB-034A-8614-0852A45EDFA5}" srcOrd="0" destOrd="0" presId="urn:microsoft.com/office/officeart/2008/layout/HexagonCluster"/>
    <dgm:cxn modelId="{C9370C49-C7DE-444F-8D86-D32000BE8458}" type="presParOf" srcId="{D21F907A-D08F-F844-80FE-5C962A4330B9}" destId="{A9009437-DC7B-B849-A4F4-F8723C91D90C}" srcOrd="15" destOrd="0" presId="urn:microsoft.com/office/officeart/2008/layout/HexagonCluster"/>
    <dgm:cxn modelId="{7C574E21-95FB-244B-A117-2966D78E269D}" type="presParOf" srcId="{A9009437-DC7B-B849-A4F4-F8723C91D90C}" destId="{C4FC0AEA-EF79-8F44-8B06-62E74AC8653F}" srcOrd="0" destOrd="0" presId="urn:microsoft.com/office/officeart/2008/layout/HexagonCluster"/>
    <dgm:cxn modelId="{840E72CA-F488-214C-80D1-2ACA18D546B6}" type="presParOf" srcId="{D21F907A-D08F-F844-80FE-5C962A4330B9}" destId="{75B16D5B-C85C-6247-A27F-E47757D9203B}" srcOrd="16" destOrd="0" presId="urn:microsoft.com/office/officeart/2008/layout/HexagonCluster"/>
    <dgm:cxn modelId="{0E293361-D919-5448-8690-AF15FD05B09D}" type="presParOf" srcId="{75B16D5B-C85C-6247-A27F-E47757D9203B}" destId="{52FD87EB-0D7B-F949-9F54-1A81594CD519}" srcOrd="0" destOrd="0" presId="urn:microsoft.com/office/officeart/2008/layout/HexagonCluster"/>
    <dgm:cxn modelId="{87288347-DC17-6041-AA66-198AA992CBAE}" type="presParOf" srcId="{D21F907A-D08F-F844-80FE-5C962A4330B9}" destId="{0D6F5A4A-22B2-BF41-A09C-BCDCF2348945}" srcOrd="17" destOrd="0" presId="urn:microsoft.com/office/officeart/2008/layout/HexagonCluster"/>
    <dgm:cxn modelId="{1F81833D-2D89-A34F-90DA-6CF408EA72A6}" type="presParOf" srcId="{0D6F5A4A-22B2-BF41-A09C-BCDCF2348945}" destId="{B6B9A9CD-3A42-7641-9B19-8E48FCD95609}" srcOrd="0" destOrd="0" presId="urn:microsoft.com/office/officeart/2008/layout/HexagonCluster"/>
    <dgm:cxn modelId="{DF018888-40E0-0446-BE6E-F26DC006916C}" type="presParOf" srcId="{D21F907A-D08F-F844-80FE-5C962A4330B9}" destId="{8984B6BB-552D-134A-9451-FE5E81527B0C}" srcOrd="18" destOrd="0" presId="urn:microsoft.com/office/officeart/2008/layout/HexagonCluster"/>
    <dgm:cxn modelId="{A06DB12C-AB21-474C-89D4-06EE42E2E7A3}" type="presParOf" srcId="{8984B6BB-552D-134A-9451-FE5E81527B0C}" destId="{F9B4EA2C-DEEC-734D-9527-728B94C14682}" srcOrd="0" destOrd="0" presId="urn:microsoft.com/office/officeart/2008/layout/HexagonCluster"/>
    <dgm:cxn modelId="{3E8D5EC0-2457-E444-A0DA-E65FE579C8F5}" type="presParOf" srcId="{D21F907A-D08F-F844-80FE-5C962A4330B9}" destId="{C228E8D7-7669-3947-9346-009E0DAE993C}" srcOrd="19" destOrd="0" presId="urn:microsoft.com/office/officeart/2008/layout/HexagonCluster"/>
    <dgm:cxn modelId="{1CC5056E-6E00-D746-ADBD-91B94E3E3455}" type="presParOf" srcId="{C228E8D7-7669-3947-9346-009E0DAE993C}" destId="{2C170EC3-2278-4B4D-8589-97105FE7A640}" srcOrd="0" destOrd="0" presId="urn:microsoft.com/office/officeart/2008/layout/HexagonCluster"/>
    <dgm:cxn modelId="{47D49CDB-3063-A948-9448-9ECCC2703990}" type="presParOf" srcId="{D21F907A-D08F-F844-80FE-5C962A4330B9}" destId="{530313BE-1953-314C-8F21-79522BB71D59}" srcOrd="20" destOrd="0" presId="urn:microsoft.com/office/officeart/2008/layout/HexagonCluster"/>
    <dgm:cxn modelId="{D047C6A7-609D-5541-8F1B-EEA05EFDA80B}" type="presParOf" srcId="{530313BE-1953-314C-8F21-79522BB71D59}" destId="{48911000-6E10-C643-8E09-07B993690DBD}" srcOrd="0" destOrd="0" presId="urn:microsoft.com/office/officeart/2008/layout/HexagonCluster"/>
    <dgm:cxn modelId="{C446257E-C373-004E-9528-743FF6B3EC11}" type="presParOf" srcId="{D21F907A-D08F-F844-80FE-5C962A4330B9}" destId="{5D4B8580-B9F3-D643-9287-3B0DAD91414C}" srcOrd="21" destOrd="0" presId="urn:microsoft.com/office/officeart/2008/layout/HexagonCluster"/>
    <dgm:cxn modelId="{53598594-AFC6-0B45-82E7-043564A882CF}" type="presParOf" srcId="{5D4B8580-B9F3-D643-9287-3B0DAD91414C}" destId="{E1F4A16A-0E09-6148-9C5E-9A3C2D7361EA}" srcOrd="0" destOrd="0" presId="urn:microsoft.com/office/officeart/2008/layout/HexagonCluster"/>
    <dgm:cxn modelId="{9040BFA1-9B08-B748-B775-312BDD493FB2}" type="presParOf" srcId="{D21F907A-D08F-F844-80FE-5C962A4330B9}" destId="{614F9883-F160-C04F-ABA9-B74ABE7EACA1}" srcOrd="22" destOrd="0" presId="urn:microsoft.com/office/officeart/2008/layout/HexagonCluster"/>
    <dgm:cxn modelId="{6A96296E-CD52-7A45-BF55-FD261608AB17}" type="presParOf" srcId="{614F9883-F160-C04F-ABA9-B74ABE7EACA1}" destId="{542CB2C8-79CE-9F44-86D0-ED6DFC69E0B4}" srcOrd="0" destOrd="0" presId="urn:microsoft.com/office/officeart/2008/layout/HexagonCluster"/>
    <dgm:cxn modelId="{4179F8C9-696F-CC41-8562-9550269BF169}" type="presParOf" srcId="{D21F907A-D08F-F844-80FE-5C962A4330B9}" destId="{F7CFE5A7-E1C5-7F41-82C6-22B87373A726}" srcOrd="23" destOrd="0" presId="urn:microsoft.com/office/officeart/2008/layout/HexagonCluster"/>
    <dgm:cxn modelId="{81A31459-9E95-2D4F-BA21-9889504BBFC2}" type="presParOf" srcId="{F7CFE5A7-E1C5-7F41-82C6-22B87373A726}" destId="{2E3AE2F9-7B30-5342-84B5-6562C3A9BDE3}" srcOrd="0" destOrd="0" presId="urn:microsoft.com/office/officeart/2008/layout/HexagonCluster"/>
    <dgm:cxn modelId="{872AE9EB-1117-3E47-BB6D-828B1D4BFD82}" type="presParOf" srcId="{D21F907A-D08F-F844-80FE-5C962A4330B9}" destId="{4CAD64C2-8380-0645-9DF3-E2801DCFC2BC}" srcOrd="24" destOrd="0" presId="urn:microsoft.com/office/officeart/2008/layout/HexagonCluster"/>
    <dgm:cxn modelId="{6501EEE0-7EFF-164F-B037-A79B2B67217D}" type="presParOf" srcId="{4CAD64C2-8380-0645-9DF3-E2801DCFC2BC}" destId="{4ED9A4F6-B960-9940-98CE-AA3F1767ADE9}" srcOrd="0" destOrd="0" presId="urn:microsoft.com/office/officeart/2008/layout/HexagonCluster"/>
    <dgm:cxn modelId="{404470E9-2299-FC40-9EAC-D4FFB1B9EE4E}" type="presParOf" srcId="{D21F907A-D08F-F844-80FE-5C962A4330B9}" destId="{A0F5D7CE-F91B-6F42-8081-8ACE4441675A}" srcOrd="25" destOrd="0" presId="urn:microsoft.com/office/officeart/2008/layout/HexagonCluster"/>
    <dgm:cxn modelId="{E9AC8855-1289-2B4F-94B9-804C6913FB48}" type="presParOf" srcId="{A0F5D7CE-F91B-6F42-8081-8ACE4441675A}" destId="{F550FFEA-D13F-DA4C-87F0-060F48DD0DCD}" srcOrd="0" destOrd="0" presId="urn:microsoft.com/office/officeart/2008/layout/HexagonCluster"/>
    <dgm:cxn modelId="{AC099BFC-A0D4-3543-B688-F334A29EB421}" type="presParOf" srcId="{D21F907A-D08F-F844-80FE-5C962A4330B9}" destId="{79BEB827-2ECE-0447-A9D7-D2A34BACA17F}" srcOrd="26" destOrd="0" presId="urn:microsoft.com/office/officeart/2008/layout/HexagonCluster"/>
    <dgm:cxn modelId="{EC56BFD8-025A-2E4F-94DF-F6AB9AB312AA}" type="presParOf" srcId="{79BEB827-2ECE-0447-A9D7-D2A34BACA17F}" destId="{BC4BEAF0-F95A-B04F-9B73-941C65CF1323}" srcOrd="0" destOrd="0" presId="urn:microsoft.com/office/officeart/2008/layout/HexagonCluster"/>
    <dgm:cxn modelId="{07F51697-C55F-9846-948D-15E6AD612BD5}" type="presParOf" srcId="{D21F907A-D08F-F844-80FE-5C962A4330B9}" destId="{A44916BB-8A1D-EB49-B648-372DD7D5FFE9}" srcOrd="27" destOrd="0" presId="urn:microsoft.com/office/officeart/2008/layout/HexagonCluster"/>
    <dgm:cxn modelId="{8869D8D1-A10C-A242-825F-A07C3217140C}" type="presParOf" srcId="{A44916BB-8A1D-EB49-B648-372DD7D5FFE9}" destId="{921FE7E0-C145-F04A-BB74-AA20EE09A5A2}" srcOrd="0" destOrd="0" presId="urn:microsoft.com/office/officeart/2008/layout/HexagonCluster"/>
    <dgm:cxn modelId="{1744445A-8588-A04A-940F-52B744286053}" type="presParOf" srcId="{D21F907A-D08F-F844-80FE-5C962A4330B9}" destId="{DF0234D7-EF71-F845-B40E-E70FAA0510B3}" srcOrd="28" destOrd="0" presId="urn:microsoft.com/office/officeart/2008/layout/HexagonCluster"/>
    <dgm:cxn modelId="{753829B1-5855-7C4A-B5FB-E608E1414951}" type="presParOf" srcId="{DF0234D7-EF71-F845-B40E-E70FAA0510B3}" destId="{0088E926-48CA-934C-888B-68FB440972B7}" srcOrd="0" destOrd="0" presId="urn:microsoft.com/office/officeart/2008/layout/HexagonCluster"/>
    <dgm:cxn modelId="{60C748E6-CBA7-0F49-974B-22532B2AF17E}" type="presParOf" srcId="{D21F907A-D08F-F844-80FE-5C962A4330B9}" destId="{C28FB1C9-2B5B-6B44-A3F4-153294E94802}" srcOrd="29" destOrd="0" presId="urn:microsoft.com/office/officeart/2008/layout/HexagonCluster"/>
    <dgm:cxn modelId="{784933B6-9963-2E49-B367-08A0FAD4FA50}" type="presParOf" srcId="{C28FB1C9-2B5B-6B44-A3F4-153294E94802}" destId="{A38D2C86-8CD9-9D40-9E6B-885090F4C778}" srcOrd="0" destOrd="0" presId="urn:microsoft.com/office/officeart/2008/layout/HexagonCluster"/>
    <dgm:cxn modelId="{47079C22-DFE0-7443-9815-3BBAFC5D1692}" type="presParOf" srcId="{D21F907A-D08F-F844-80FE-5C962A4330B9}" destId="{2C23776B-6BBC-F941-85BF-3C4BC3F8E19D}" srcOrd="30" destOrd="0" presId="urn:microsoft.com/office/officeart/2008/layout/HexagonCluster"/>
    <dgm:cxn modelId="{88E0407C-DBB2-2C49-9980-B324EDF8B3EA}" type="presParOf" srcId="{2C23776B-6BBC-F941-85BF-3C4BC3F8E19D}" destId="{38B120BD-7425-3644-8232-17C206B3BC61}" srcOrd="0" destOrd="0" presId="urn:microsoft.com/office/officeart/2008/layout/HexagonCluster"/>
    <dgm:cxn modelId="{6E05B316-2C59-AA44-BEBA-6F7A763EC9CD}" type="presParOf" srcId="{D21F907A-D08F-F844-80FE-5C962A4330B9}" destId="{8FE0AA45-04C1-854D-A819-780500193FCC}" srcOrd="31" destOrd="0" presId="urn:microsoft.com/office/officeart/2008/layout/HexagonCluster"/>
    <dgm:cxn modelId="{24B32F56-BB04-5947-BC8C-7CF1FB4DEDEA}" type="presParOf" srcId="{8FE0AA45-04C1-854D-A819-780500193FCC}" destId="{99DEA842-A3DE-BE4D-ADD9-2F57A6E5C395}" srcOrd="0" destOrd="0" presId="urn:microsoft.com/office/officeart/2008/layout/HexagonCluster"/>
    <dgm:cxn modelId="{1A5FBD3B-78D6-C041-AE17-1B5C187BE8D0}" type="presParOf" srcId="{D21F907A-D08F-F844-80FE-5C962A4330B9}" destId="{8F09DB64-F7E5-0049-B482-9CE31FFBB509}" srcOrd="32" destOrd="0" presId="urn:microsoft.com/office/officeart/2008/layout/HexagonCluster"/>
    <dgm:cxn modelId="{954545C8-67D5-454C-B5C1-20F9765574E7}" type="presParOf" srcId="{8F09DB64-F7E5-0049-B482-9CE31FFBB509}" destId="{A53F9351-CFAB-3341-96F0-6D7B0840F134}" srcOrd="0" destOrd="0" presId="urn:microsoft.com/office/officeart/2008/layout/HexagonCluster"/>
    <dgm:cxn modelId="{C4FBE375-7E34-0541-B4C9-05017F84A9F6}" type="presParOf" srcId="{D21F907A-D08F-F844-80FE-5C962A4330B9}" destId="{3A3A4AA6-7CBB-D148-A7B4-CB41F08B0A73}" srcOrd="33" destOrd="0" presId="urn:microsoft.com/office/officeart/2008/layout/HexagonCluster"/>
    <dgm:cxn modelId="{A46B0F99-E041-6844-B620-0C6FDBFA61DC}" type="presParOf" srcId="{3A3A4AA6-7CBB-D148-A7B4-CB41F08B0A73}" destId="{BE2576A8-E8CC-C941-862A-67FDD8A29A6A}" srcOrd="0" destOrd="0" presId="urn:microsoft.com/office/officeart/2008/layout/HexagonCluster"/>
    <dgm:cxn modelId="{92054A18-D30E-0243-9D15-ED12E9DCE80B}" type="presParOf" srcId="{D21F907A-D08F-F844-80FE-5C962A4330B9}" destId="{513C9F0B-B03C-D844-BB34-B2C8ACB88F21}" srcOrd="34" destOrd="0" presId="urn:microsoft.com/office/officeart/2008/layout/HexagonCluster"/>
    <dgm:cxn modelId="{163FCD85-B795-D14B-909A-6558949452F5}" type="presParOf" srcId="{513C9F0B-B03C-D844-BB34-B2C8ACB88F21}" destId="{BE37ECB7-4666-F944-87E5-6E8027093552}" srcOrd="0" destOrd="0" presId="urn:microsoft.com/office/officeart/2008/layout/HexagonCluster"/>
    <dgm:cxn modelId="{56C15533-84FC-C34F-B195-692BD74D7CE5}" type="presParOf" srcId="{D21F907A-D08F-F844-80FE-5C962A4330B9}" destId="{1031CFAD-C096-2843-AC2D-F7AC9C075CCB}" srcOrd="35" destOrd="0" presId="urn:microsoft.com/office/officeart/2008/layout/HexagonCluster"/>
    <dgm:cxn modelId="{84D39133-4433-E543-ABDD-47FBFA346D99}" type="presParOf" srcId="{1031CFAD-C096-2843-AC2D-F7AC9C075CCB}" destId="{84B4F015-D193-CD4E-A827-18537653CD2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E22A1-6D01-D348-A454-D0D571E1F2EA}">
      <dsp:nvSpPr>
        <dsp:cNvPr id="0" name=""/>
        <dsp:cNvSpPr/>
      </dsp:nvSpPr>
      <dsp:spPr>
        <a:xfrm>
          <a:off x="2171126" y="-26907"/>
          <a:ext cx="4364423" cy="4364423"/>
        </a:xfrm>
        <a:prstGeom prst="circularArrow">
          <a:avLst>
            <a:gd name="adj1" fmla="val 5544"/>
            <a:gd name="adj2" fmla="val 330680"/>
            <a:gd name="adj3" fmla="val 13757682"/>
            <a:gd name="adj4" fmla="val 1739707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E2D63-DEF9-E14B-9DB7-A143F8C84170}">
      <dsp:nvSpPr>
        <dsp:cNvPr id="0" name=""/>
        <dsp:cNvSpPr/>
      </dsp:nvSpPr>
      <dsp:spPr>
        <a:xfrm>
          <a:off x="3323459" y="1484"/>
          <a:ext cx="2059758" cy="1029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>
              <a:solidFill>
                <a:srgbClr val="002060"/>
              </a:solidFill>
            </a:rPr>
            <a:t>Ciudadano</a:t>
          </a:r>
          <a:endParaRPr lang="es-MX" sz="3000" b="1" kern="1200" dirty="0">
            <a:solidFill>
              <a:srgbClr val="002060"/>
            </a:solidFill>
          </a:endParaRPr>
        </a:p>
      </dsp:txBody>
      <dsp:txXfrm>
        <a:off x="3373734" y="51759"/>
        <a:ext cx="1959208" cy="929329"/>
      </dsp:txXfrm>
    </dsp:sp>
    <dsp:sp modelId="{89F8C064-FDFE-E746-B0A8-A043EB315E05}">
      <dsp:nvSpPr>
        <dsp:cNvPr id="0" name=""/>
        <dsp:cNvSpPr/>
      </dsp:nvSpPr>
      <dsp:spPr>
        <a:xfrm>
          <a:off x="5093529" y="1287515"/>
          <a:ext cx="2059758" cy="102987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>
              <a:solidFill>
                <a:srgbClr val="002060"/>
              </a:solidFill>
            </a:rPr>
            <a:t>Directivas</a:t>
          </a:r>
          <a:endParaRPr lang="es-MX" sz="3000" b="1" kern="1200" dirty="0">
            <a:solidFill>
              <a:srgbClr val="002060"/>
            </a:solidFill>
          </a:endParaRPr>
        </a:p>
      </dsp:txBody>
      <dsp:txXfrm>
        <a:off x="5143804" y="1337790"/>
        <a:ext cx="1959208" cy="929329"/>
      </dsp:txXfrm>
    </dsp:sp>
    <dsp:sp modelId="{909902EB-76D5-D14D-9786-64E898908DC0}">
      <dsp:nvSpPr>
        <dsp:cNvPr id="0" name=""/>
        <dsp:cNvSpPr/>
      </dsp:nvSpPr>
      <dsp:spPr>
        <a:xfrm>
          <a:off x="4417422" y="3368357"/>
          <a:ext cx="2059758" cy="10298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>
              <a:solidFill>
                <a:srgbClr val="002060"/>
              </a:solidFill>
            </a:rPr>
            <a:t>Escuela</a:t>
          </a:r>
          <a:endParaRPr lang="es-MX" sz="3000" b="1" kern="1200" dirty="0">
            <a:solidFill>
              <a:srgbClr val="002060"/>
            </a:solidFill>
          </a:endParaRPr>
        </a:p>
      </dsp:txBody>
      <dsp:txXfrm>
        <a:off x="4467697" y="3418632"/>
        <a:ext cx="1959208" cy="929329"/>
      </dsp:txXfrm>
    </dsp:sp>
    <dsp:sp modelId="{11F462A9-3C3D-174F-AB4E-98409BFE96EB}">
      <dsp:nvSpPr>
        <dsp:cNvPr id="0" name=""/>
        <dsp:cNvSpPr/>
      </dsp:nvSpPr>
      <dsp:spPr>
        <a:xfrm>
          <a:off x="2229496" y="3368357"/>
          <a:ext cx="2059758" cy="102987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>
              <a:solidFill>
                <a:srgbClr val="002060"/>
              </a:solidFill>
            </a:rPr>
            <a:t>Docente</a:t>
          </a:r>
          <a:endParaRPr lang="es-MX" sz="3000" b="1" kern="1200" dirty="0">
            <a:solidFill>
              <a:srgbClr val="002060"/>
            </a:solidFill>
          </a:endParaRPr>
        </a:p>
      </dsp:txBody>
      <dsp:txXfrm>
        <a:off x="2279771" y="3418632"/>
        <a:ext cx="1959208" cy="929329"/>
      </dsp:txXfrm>
    </dsp:sp>
    <dsp:sp modelId="{C2015AEE-B9C4-6143-A582-F815621D70CD}">
      <dsp:nvSpPr>
        <dsp:cNvPr id="0" name=""/>
        <dsp:cNvSpPr/>
      </dsp:nvSpPr>
      <dsp:spPr>
        <a:xfrm>
          <a:off x="1553389" y="1287515"/>
          <a:ext cx="2059758" cy="10298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>
              <a:solidFill>
                <a:srgbClr val="002060"/>
              </a:solidFill>
            </a:rPr>
            <a:t>Estudiante</a:t>
          </a:r>
          <a:endParaRPr lang="es-MX" sz="3000" b="1" kern="1200" dirty="0">
            <a:solidFill>
              <a:srgbClr val="002060"/>
            </a:solidFill>
          </a:endParaRPr>
        </a:p>
      </dsp:txBody>
      <dsp:txXfrm>
        <a:off x="1603664" y="1337790"/>
        <a:ext cx="1959208" cy="929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9760C-908B-1844-B314-03C9A70A317F}">
      <dsp:nvSpPr>
        <dsp:cNvPr id="0" name=""/>
        <dsp:cNvSpPr/>
      </dsp:nvSpPr>
      <dsp:spPr>
        <a:xfrm>
          <a:off x="3029912" y="4437505"/>
          <a:ext cx="165051" cy="1650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6E61C-3ACF-E242-A62F-F70711ED49C3}">
      <dsp:nvSpPr>
        <dsp:cNvPr id="0" name=""/>
        <dsp:cNvSpPr/>
      </dsp:nvSpPr>
      <dsp:spPr>
        <a:xfrm>
          <a:off x="2718790" y="4587277"/>
          <a:ext cx="165051" cy="165051"/>
        </a:xfrm>
        <a:prstGeom prst="ellipse">
          <a:avLst/>
        </a:prstGeom>
        <a:solidFill>
          <a:schemeClr val="accent3">
            <a:hueOff val="246418"/>
            <a:satOff val="9091"/>
            <a:lumOff val="-1337"/>
            <a:alphaOff val="0"/>
          </a:schemeClr>
        </a:solidFill>
        <a:ln w="12700" cap="flat" cmpd="sng" algn="ctr">
          <a:solidFill>
            <a:schemeClr val="accent3">
              <a:hueOff val="246418"/>
              <a:satOff val="9091"/>
              <a:lumOff val="-13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783A4-8C6D-8940-882C-6EA17298A8A1}">
      <dsp:nvSpPr>
        <dsp:cNvPr id="0" name=""/>
        <dsp:cNvSpPr/>
      </dsp:nvSpPr>
      <dsp:spPr>
        <a:xfrm>
          <a:off x="2392814" y="4705578"/>
          <a:ext cx="165051" cy="165051"/>
        </a:xfrm>
        <a:prstGeom prst="ellipse">
          <a:avLst/>
        </a:prstGeom>
        <a:solidFill>
          <a:schemeClr val="accent3">
            <a:hueOff val="492836"/>
            <a:satOff val="18182"/>
            <a:lumOff val="-2674"/>
            <a:alphaOff val="0"/>
          </a:schemeClr>
        </a:solidFill>
        <a:ln w="12700" cap="flat" cmpd="sng" algn="ctr">
          <a:solidFill>
            <a:schemeClr val="accent3">
              <a:hueOff val="492836"/>
              <a:satOff val="18182"/>
              <a:lumOff val="-26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7AEB0-383D-2143-B349-8FB660F9FEEF}">
      <dsp:nvSpPr>
        <dsp:cNvPr id="0" name=""/>
        <dsp:cNvSpPr/>
      </dsp:nvSpPr>
      <dsp:spPr>
        <a:xfrm>
          <a:off x="4523626" y="2703773"/>
          <a:ext cx="165051" cy="165051"/>
        </a:xfrm>
        <a:prstGeom prst="ellipse">
          <a:avLst/>
        </a:prstGeom>
        <a:solidFill>
          <a:schemeClr val="accent3">
            <a:hueOff val="739254"/>
            <a:satOff val="27273"/>
            <a:lumOff val="-4011"/>
            <a:alphaOff val="0"/>
          </a:schemeClr>
        </a:solidFill>
        <a:ln w="12700" cap="flat" cmpd="sng" algn="ctr">
          <a:solidFill>
            <a:schemeClr val="accent3">
              <a:hueOff val="739254"/>
              <a:satOff val="27273"/>
              <a:lumOff val="-40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59361-B910-9148-B042-71CB79004210}">
      <dsp:nvSpPr>
        <dsp:cNvPr id="0" name=""/>
        <dsp:cNvSpPr/>
      </dsp:nvSpPr>
      <dsp:spPr>
        <a:xfrm>
          <a:off x="4398187" y="3008561"/>
          <a:ext cx="165051" cy="165051"/>
        </a:xfrm>
        <a:prstGeom prst="ellipse">
          <a:avLst/>
        </a:prstGeom>
        <a:solidFill>
          <a:schemeClr val="accent3">
            <a:hueOff val="985672"/>
            <a:satOff val="36364"/>
            <a:lumOff val="-5348"/>
            <a:alphaOff val="0"/>
          </a:schemeClr>
        </a:solidFill>
        <a:ln w="12700" cap="flat" cmpd="sng" algn="ctr">
          <a:solidFill>
            <a:schemeClr val="accent3">
              <a:hueOff val="985672"/>
              <a:satOff val="36364"/>
              <a:lumOff val="-5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A6776-6CAD-DC42-971D-39888592FAE1}">
      <dsp:nvSpPr>
        <dsp:cNvPr id="0" name=""/>
        <dsp:cNvSpPr/>
      </dsp:nvSpPr>
      <dsp:spPr>
        <a:xfrm>
          <a:off x="4309059" y="409420"/>
          <a:ext cx="165051" cy="165051"/>
        </a:xfrm>
        <a:prstGeom prst="ellipse">
          <a:avLst/>
        </a:prstGeom>
        <a:solidFill>
          <a:schemeClr val="accent3">
            <a:hueOff val="1232090"/>
            <a:satOff val="45455"/>
            <a:lumOff val="-6685"/>
            <a:alphaOff val="0"/>
          </a:schemeClr>
        </a:solidFill>
        <a:ln w="12700" cap="flat" cmpd="sng" algn="ctr">
          <a:solidFill>
            <a:schemeClr val="accent3">
              <a:hueOff val="1232090"/>
              <a:satOff val="45455"/>
              <a:lumOff val="-66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B711A-29DF-D44A-99D1-55E6CCE7F0DE}">
      <dsp:nvSpPr>
        <dsp:cNvPr id="0" name=""/>
        <dsp:cNvSpPr/>
      </dsp:nvSpPr>
      <dsp:spPr>
        <a:xfrm>
          <a:off x="4538480" y="263728"/>
          <a:ext cx="165051" cy="165051"/>
        </a:xfrm>
        <a:prstGeom prst="ellipse">
          <a:avLst/>
        </a:prstGeom>
        <a:solidFill>
          <a:schemeClr val="accent3">
            <a:hueOff val="1478509"/>
            <a:satOff val="54545"/>
            <a:lumOff val="-8021"/>
            <a:alphaOff val="0"/>
          </a:schemeClr>
        </a:solidFill>
        <a:ln w="12700" cap="flat" cmpd="sng" algn="ctr">
          <a:solidFill>
            <a:schemeClr val="accent3">
              <a:hueOff val="1478509"/>
              <a:satOff val="54545"/>
              <a:lumOff val="-80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EFC74-DA13-AE47-9F71-DD4108B4F46C}">
      <dsp:nvSpPr>
        <dsp:cNvPr id="0" name=""/>
        <dsp:cNvSpPr/>
      </dsp:nvSpPr>
      <dsp:spPr>
        <a:xfrm>
          <a:off x="4767902" y="118036"/>
          <a:ext cx="165051" cy="165051"/>
        </a:xfrm>
        <a:prstGeom prst="ellipse">
          <a:avLst/>
        </a:prstGeom>
        <a:solidFill>
          <a:schemeClr val="accent3">
            <a:hueOff val="1724927"/>
            <a:satOff val="63636"/>
            <a:lumOff val="-9358"/>
            <a:alphaOff val="0"/>
          </a:schemeClr>
        </a:solidFill>
        <a:ln w="12700" cap="flat" cmpd="sng" algn="ctr">
          <a:solidFill>
            <a:schemeClr val="accent3">
              <a:hueOff val="1724927"/>
              <a:satOff val="63636"/>
              <a:lumOff val="-93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A92DE-B5CC-FB49-A4DF-B442C375F698}">
      <dsp:nvSpPr>
        <dsp:cNvPr id="0" name=""/>
        <dsp:cNvSpPr/>
      </dsp:nvSpPr>
      <dsp:spPr>
        <a:xfrm>
          <a:off x="4997323" y="263728"/>
          <a:ext cx="165051" cy="165051"/>
        </a:xfrm>
        <a:prstGeom prst="ellipse">
          <a:avLst/>
        </a:prstGeom>
        <a:solidFill>
          <a:schemeClr val="accent3">
            <a:hueOff val="1971345"/>
            <a:satOff val="72727"/>
            <a:lumOff val="-10695"/>
            <a:alphaOff val="0"/>
          </a:schemeClr>
        </a:solidFill>
        <a:ln w="12700" cap="flat" cmpd="sng" algn="ctr">
          <a:solidFill>
            <a:schemeClr val="accent3">
              <a:hueOff val="1971345"/>
              <a:satOff val="72727"/>
              <a:lumOff val="-10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0415-D608-CC47-B9DB-0F203623180D}">
      <dsp:nvSpPr>
        <dsp:cNvPr id="0" name=""/>
        <dsp:cNvSpPr/>
      </dsp:nvSpPr>
      <dsp:spPr>
        <a:xfrm>
          <a:off x="5226744" y="409420"/>
          <a:ext cx="165051" cy="165051"/>
        </a:xfrm>
        <a:prstGeom prst="ellipse">
          <a:avLst/>
        </a:prstGeom>
        <a:solidFill>
          <a:schemeClr val="accent3">
            <a:hueOff val="2217763"/>
            <a:satOff val="81818"/>
            <a:lumOff val="-12032"/>
            <a:alphaOff val="0"/>
          </a:schemeClr>
        </a:solidFill>
        <a:ln w="12700" cap="flat" cmpd="sng" algn="ctr">
          <a:solidFill>
            <a:schemeClr val="accent3">
              <a:hueOff val="2217763"/>
              <a:satOff val="81818"/>
              <a:lumOff val="-120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9281E-9BA0-E447-9EA9-984778CDCD55}">
      <dsp:nvSpPr>
        <dsp:cNvPr id="0" name=""/>
        <dsp:cNvSpPr/>
      </dsp:nvSpPr>
      <dsp:spPr>
        <a:xfrm>
          <a:off x="4767902" y="425154"/>
          <a:ext cx="165051" cy="165051"/>
        </a:xfrm>
        <a:prstGeom prst="ellipse">
          <a:avLst/>
        </a:prstGeom>
        <a:solidFill>
          <a:schemeClr val="accent3">
            <a:hueOff val="2464181"/>
            <a:satOff val="90909"/>
            <a:lumOff val="-13369"/>
            <a:alphaOff val="0"/>
          </a:schemeClr>
        </a:solidFill>
        <a:ln w="12700" cap="flat" cmpd="sng" algn="ctr">
          <a:solidFill>
            <a:schemeClr val="accent3">
              <a:hueOff val="2464181"/>
              <a:satOff val="90909"/>
              <a:lumOff val="-133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CDE0B-151A-C144-8A22-B258BFFEE8CC}">
      <dsp:nvSpPr>
        <dsp:cNvPr id="0" name=""/>
        <dsp:cNvSpPr/>
      </dsp:nvSpPr>
      <dsp:spPr>
        <a:xfrm>
          <a:off x="4767902" y="732855"/>
          <a:ext cx="165051" cy="16505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0874F-5472-E140-876B-9C6689FC035B}">
      <dsp:nvSpPr>
        <dsp:cNvPr id="0" name=""/>
        <dsp:cNvSpPr/>
      </dsp:nvSpPr>
      <dsp:spPr>
        <a:xfrm>
          <a:off x="1588189" y="5056760"/>
          <a:ext cx="3560156" cy="9545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566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2060"/>
              </a:solidFill>
            </a:rPr>
            <a:t>Las instituciones educativas necesitan ser modificadas para fomentar la creatividad que las personas requieren para diferenciarse. </a:t>
          </a:r>
          <a:r>
            <a:rPr lang="es-CO" sz="1400" kern="1200" dirty="0" err="1">
              <a:solidFill>
                <a:srgbClr val="002060"/>
              </a:solidFill>
            </a:rPr>
            <a:t>The</a:t>
          </a:r>
          <a:r>
            <a:rPr lang="es-CO" sz="1400" kern="1200" dirty="0">
              <a:solidFill>
                <a:srgbClr val="002060"/>
              </a:solidFill>
            </a:rPr>
            <a:t> Economist, 2014</a:t>
          </a:r>
          <a:endParaRPr lang="es-MX" sz="1400" kern="1200" dirty="0">
            <a:solidFill>
              <a:srgbClr val="002060"/>
            </a:solidFill>
          </a:endParaRPr>
        </a:p>
      </dsp:txBody>
      <dsp:txXfrm>
        <a:off x="1634787" y="5103358"/>
        <a:ext cx="3466960" cy="861376"/>
      </dsp:txXfrm>
    </dsp:sp>
    <dsp:sp modelId="{F46CE8B4-D19D-8345-B589-6428DC454925}">
      <dsp:nvSpPr>
        <dsp:cNvPr id="0" name=""/>
        <dsp:cNvSpPr/>
      </dsp:nvSpPr>
      <dsp:spPr>
        <a:xfrm>
          <a:off x="601182" y="4120836"/>
          <a:ext cx="1650512" cy="16503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3011A-69BD-C846-AFD3-336B1F2517AB}">
      <dsp:nvSpPr>
        <dsp:cNvPr id="0" name=""/>
        <dsp:cNvSpPr/>
      </dsp:nvSpPr>
      <dsp:spPr>
        <a:xfrm>
          <a:off x="3878275" y="3817214"/>
          <a:ext cx="3560156" cy="95457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566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rgbClr val="002060"/>
              </a:solidFill>
            </a:rPr>
            <a:t>Una visión efectiva es exitosa porque conecta las conversaciones, y recuerda a todos los involucrados del “por qué” fundamental detrás de una estrategia.</a:t>
          </a:r>
          <a:endParaRPr lang="es-MX" sz="1200" kern="1200" dirty="0">
            <a:solidFill>
              <a:srgbClr val="002060"/>
            </a:solidFill>
          </a:endParaRPr>
        </a:p>
      </dsp:txBody>
      <dsp:txXfrm>
        <a:off x="3924873" y="3863812"/>
        <a:ext cx="3466960" cy="861376"/>
      </dsp:txXfrm>
    </dsp:sp>
    <dsp:sp modelId="{2E263E69-D6B1-E64C-BE38-F18E2658D46C}">
      <dsp:nvSpPr>
        <dsp:cNvPr id="0" name=""/>
        <dsp:cNvSpPr/>
      </dsp:nvSpPr>
      <dsp:spPr>
        <a:xfrm>
          <a:off x="2599722" y="2704335"/>
          <a:ext cx="1650512" cy="16503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BE1C8-8F92-0E4A-A4BA-231726AB96BA}">
      <dsp:nvSpPr>
        <dsp:cNvPr id="0" name=""/>
        <dsp:cNvSpPr/>
      </dsp:nvSpPr>
      <dsp:spPr>
        <a:xfrm>
          <a:off x="4929652" y="1937207"/>
          <a:ext cx="3560156" cy="95457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56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>
              <a:solidFill>
                <a:srgbClr val="002060"/>
              </a:solidFill>
            </a:rPr>
            <a:t>El diseño de la visión es el punto de partida para la transformación</a:t>
          </a:r>
          <a:endParaRPr lang="es-MX" sz="1700" kern="1200" dirty="0">
            <a:solidFill>
              <a:srgbClr val="002060"/>
            </a:solidFill>
          </a:endParaRPr>
        </a:p>
      </dsp:txBody>
      <dsp:txXfrm>
        <a:off x="4976250" y="1983805"/>
        <a:ext cx="3466960" cy="861376"/>
      </dsp:txXfrm>
    </dsp:sp>
    <dsp:sp modelId="{5287E777-729B-6047-822A-5C0C8EDACD4C}">
      <dsp:nvSpPr>
        <dsp:cNvPr id="0" name=""/>
        <dsp:cNvSpPr/>
      </dsp:nvSpPr>
      <dsp:spPr>
        <a:xfrm>
          <a:off x="3942645" y="1001284"/>
          <a:ext cx="1650512" cy="16503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452A8-7A00-544B-B68A-880880E0C077}">
      <dsp:nvSpPr>
        <dsp:cNvPr id="0" name=""/>
        <dsp:cNvSpPr/>
      </dsp:nvSpPr>
      <dsp:spPr>
        <a:xfrm>
          <a:off x="0" y="2497"/>
          <a:ext cx="94642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AEFCBF-63D5-5F44-9FDE-B674D375E022}">
      <dsp:nvSpPr>
        <dsp:cNvPr id="0" name=""/>
        <dsp:cNvSpPr/>
      </dsp:nvSpPr>
      <dsp:spPr>
        <a:xfrm>
          <a:off x="0" y="2497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Participación activa</a:t>
          </a:r>
        </a:p>
      </dsp:txBody>
      <dsp:txXfrm>
        <a:off x="0" y="2497"/>
        <a:ext cx="9464238" cy="464538"/>
      </dsp:txXfrm>
    </dsp:sp>
    <dsp:sp modelId="{FE409CBF-C7C6-3B46-A7BA-F802FD145E60}">
      <dsp:nvSpPr>
        <dsp:cNvPr id="0" name=""/>
        <dsp:cNvSpPr/>
      </dsp:nvSpPr>
      <dsp:spPr>
        <a:xfrm>
          <a:off x="0" y="467036"/>
          <a:ext cx="94642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C40933-CDB8-9543-BF2D-BD96FC253DC1}">
      <dsp:nvSpPr>
        <dsp:cNvPr id="0" name=""/>
        <dsp:cNvSpPr/>
      </dsp:nvSpPr>
      <dsp:spPr>
        <a:xfrm>
          <a:off x="0" y="467036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Participación social</a:t>
          </a:r>
        </a:p>
      </dsp:txBody>
      <dsp:txXfrm>
        <a:off x="0" y="467036"/>
        <a:ext cx="9464238" cy="464538"/>
      </dsp:txXfrm>
    </dsp:sp>
    <dsp:sp modelId="{B4F4F8BA-9613-3C4B-B261-9C64BC5CCC07}">
      <dsp:nvSpPr>
        <dsp:cNvPr id="0" name=""/>
        <dsp:cNvSpPr/>
      </dsp:nvSpPr>
      <dsp:spPr>
        <a:xfrm>
          <a:off x="0" y="931575"/>
          <a:ext cx="94642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FA3396-F558-2B42-AA52-DFEF97FC882F}">
      <dsp:nvSpPr>
        <dsp:cNvPr id="0" name=""/>
        <dsp:cNvSpPr/>
      </dsp:nvSpPr>
      <dsp:spPr>
        <a:xfrm>
          <a:off x="0" y="931575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Relación de información nueva con conocimiento previo</a:t>
          </a:r>
        </a:p>
      </dsp:txBody>
      <dsp:txXfrm>
        <a:off x="0" y="931575"/>
        <a:ext cx="9464238" cy="464538"/>
      </dsp:txXfrm>
    </dsp:sp>
    <dsp:sp modelId="{3DC03EA8-371F-D344-B7F3-A5412E8A23E9}">
      <dsp:nvSpPr>
        <dsp:cNvPr id="0" name=""/>
        <dsp:cNvSpPr/>
      </dsp:nvSpPr>
      <dsp:spPr>
        <a:xfrm>
          <a:off x="0" y="1396114"/>
          <a:ext cx="94642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3C2172-0100-8E42-B001-8F5DBB2C4648}">
      <dsp:nvSpPr>
        <dsp:cNvPr id="0" name=""/>
        <dsp:cNvSpPr/>
      </dsp:nvSpPr>
      <dsp:spPr>
        <a:xfrm>
          <a:off x="0" y="1396114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Ser estratégico</a:t>
          </a:r>
        </a:p>
      </dsp:txBody>
      <dsp:txXfrm>
        <a:off x="0" y="1396114"/>
        <a:ext cx="9464238" cy="464538"/>
      </dsp:txXfrm>
    </dsp:sp>
    <dsp:sp modelId="{72FF4A8F-614A-844B-81FA-8FBB9A02C5C7}">
      <dsp:nvSpPr>
        <dsp:cNvPr id="0" name=""/>
        <dsp:cNvSpPr/>
      </dsp:nvSpPr>
      <dsp:spPr>
        <a:xfrm>
          <a:off x="0" y="1860653"/>
          <a:ext cx="94642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726EEA-56B8-384A-9003-1C18F212520E}">
      <dsp:nvSpPr>
        <dsp:cNvPr id="0" name=""/>
        <dsp:cNvSpPr/>
      </dsp:nvSpPr>
      <dsp:spPr>
        <a:xfrm>
          <a:off x="0" y="1860653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Involucrarse en la autorregulación y ser reflexivo</a:t>
          </a:r>
        </a:p>
      </dsp:txBody>
      <dsp:txXfrm>
        <a:off x="0" y="1860653"/>
        <a:ext cx="9464238" cy="464538"/>
      </dsp:txXfrm>
    </dsp:sp>
    <dsp:sp modelId="{ED3EF3F5-2275-A549-A113-11BEFDAAD544}">
      <dsp:nvSpPr>
        <dsp:cNvPr id="0" name=""/>
        <dsp:cNvSpPr/>
      </dsp:nvSpPr>
      <dsp:spPr>
        <a:xfrm>
          <a:off x="0" y="2325192"/>
          <a:ext cx="94642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D4BD8F-4DA7-6345-9371-28634809A1C4}">
      <dsp:nvSpPr>
        <dsp:cNvPr id="0" name=""/>
        <dsp:cNvSpPr/>
      </dsp:nvSpPr>
      <dsp:spPr>
        <a:xfrm>
          <a:off x="0" y="2325192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Reestructuración de conocimientos previos</a:t>
          </a:r>
        </a:p>
      </dsp:txBody>
      <dsp:txXfrm>
        <a:off x="0" y="2325192"/>
        <a:ext cx="9464238" cy="464538"/>
      </dsp:txXfrm>
    </dsp:sp>
    <dsp:sp modelId="{C17B01B2-F551-BE47-BB8F-FE79EEE9BA7C}">
      <dsp:nvSpPr>
        <dsp:cNvPr id="0" name=""/>
        <dsp:cNvSpPr/>
      </dsp:nvSpPr>
      <dsp:spPr>
        <a:xfrm>
          <a:off x="0" y="2789731"/>
          <a:ext cx="94642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47ED36-0793-2044-9846-2C10C311E821}">
      <dsp:nvSpPr>
        <dsp:cNvPr id="0" name=""/>
        <dsp:cNvSpPr/>
      </dsp:nvSpPr>
      <dsp:spPr>
        <a:xfrm>
          <a:off x="0" y="2789731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Tomar tiempo para practicar</a:t>
          </a:r>
        </a:p>
      </dsp:txBody>
      <dsp:txXfrm>
        <a:off x="0" y="2789731"/>
        <a:ext cx="9464238" cy="464538"/>
      </dsp:txXfrm>
    </dsp:sp>
    <dsp:sp modelId="{BB0705B9-EE4A-8848-AD8A-1E5784F1BD9F}">
      <dsp:nvSpPr>
        <dsp:cNvPr id="0" name=""/>
        <dsp:cNvSpPr/>
      </dsp:nvSpPr>
      <dsp:spPr>
        <a:xfrm>
          <a:off x="0" y="3254270"/>
          <a:ext cx="94642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531CE-CFFC-A54F-BA81-154B33AC570D}">
      <dsp:nvSpPr>
        <dsp:cNvPr id="0" name=""/>
        <dsp:cNvSpPr/>
      </dsp:nvSpPr>
      <dsp:spPr>
        <a:xfrm>
          <a:off x="0" y="3254270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Apuntar hacia la comprensión más que hacia la memorización</a:t>
          </a:r>
        </a:p>
      </dsp:txBody>
      <dsp:txXfrm>
        <a:off x="0" y="3254270"/>
        <a:ext cx="9464238" cy="464538"/>
      </dsp:txXfrm>
    </dsp:sp>
    <dsp:sp modelId="{6A347554-F2BE-0147-A122-303EFCC604D6}">
      <dsp:nvSpPr>
        <dsp:cNvPr id="0" name=""/>
        <dsp:cNvSpPr/>
      </dsp:nvSpPr>
      <dsp:spPr>
        <a:xfrm>
          <a:off x="0" y="3718809"/>
          <a:ext cx="94642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F346E3-E644-B04F-87A3-2FA1DF9C49DA}">
      <dsp:nvSpPr>
        <dsp:cNvPr id="0" name=""/>
        <dsp:cNvSpPr/>
      </dsp:nvSpPr>
      <dsp:spPr>
        <a:xfrm>
          <a:off x="0" y="3718809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Ayudar a los estudiantes a aprender a transferir</a:t>
          </a:r>
        </a:p>
      </dsp:txBody>
      <dsp:txXfrm>
        <a:off x="0" y="3718809"/>
        <a:ext cx="9464238" cy="464538"/>
      </dsp:txXfrm>
    </dsp:sp>
    <dsp:sp modelId="{283E4772-C024-7148-AD2A-5D6EF9A05411}">
      <dsp:nvSpPr>
        <dsp:cNvPr id="0" name=""/>
        <dsp:cNvSpPr/>
      </dsp:nvSpPr>
      <dsp:spPr>
        <a:xfrm>
          <a:off x="0" y="4183348"/>
          <a:ext cx="94642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C3790-BB33-944A-B4F8-C821032361FA}">
      <dsp:nvSpPr>
        <dsp:cNvPr id="0" name=""/>
        <dsp:cNvSpPr/>
      </dsp:nvSpPr>
      <dsp:spPr>
        <a:xfrm>
          <a:off x="0" y="4183348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Diferencias de desarrollo e individuales</a:t>
          </a:r>
        </a:p>
      </dsp:txBody>
      <dsp:txXfrm>
        <a:off x="0" y="4183348"/>
        <a:ext cx="9464238" cy="464538"/>
      </dsp:txXfrm>
    </dsp:sp>
    <dsp:sp modelId="{1397CAF5-FDC0-8543-BA92-756F5B8A3732}">
      <dsp:nvSpPr>
        <dsp:cNvPr id="0" name=""/>
        <dsp:cNvSpPr/>
      </dsp:nvSpPr>
      <dsp:spPr>
        <a:xfrm>
          <a:off x="0" y="4647887"/>
          <a:ext cx="94642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322B5E-9F7C-3846-96A0-339511F50274}">
      <dsp:nvSpPr>
        <dsp:cNvPr id="0" name=""/>
        <dsp:cNvSpPr/>
      </dsp:nvSpPr>
      <dsp:spPr>
        <a:xfrm>
          <a:off x="0" y="4647887"/>
          <a:ext cx="9464238" cy="46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Crear estudiantes motivados</a:t>
          </a:r>
        </a:p>
      </dsp:txBody>
      <dsp:txXfrm>
        <a:off x="0" y="4647887"/>
        <a:ext cx="9464238" cy="464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9F62E-E45A-754D-BE67-5CEEBFC641AD}">
      <dsp:nvSpPr>
        <dsp:cNvPr id="0" name=""/>
        <dsp:cNvSpPr/>
      </dsp:nvSpPr>
      <dsp:spPr>
        <a:xfrm>
          <a:off x="1307249" y="2571219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Padres</a:t>
          </a:r>
        </a:p>
      </dsp:txBody>
      <dsp:txXfrm>
        <a:off x="1542614" y="2773249"/>
        <a:ext cx="1049087" cy="900503"/>
      </dsp:txXfrm>
    </dsp:sp>
    <dsp:sp modelId="{0AFA494D-8251-6A4D-95F8-0AF937440546}">
      <dsp:nvSpPr>
        <dsp:cNvPr id="0" name=""/>
        <dsp:cNvSpPr/>
      </dsp:nvSpPr>
      <dsp:spPr>
        <a:xfrm>
          <a:off x="1343770" y="3154697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7805D-CB86-7941-8FFF-2E7CB7772583}">
      <dsp:nvSpPr>
        <dsp:cNvPr id="0" name=""/>
        <dsp:cNvSpPr/>
      </dsp:nvSpPr>
      <dsp:spPr>
        <a:xfrm>
          <a:off x="0" y="1850133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B423-9CF8-C748-92D4-90145AA0FED5}">
      <dsp:nvSpPr>
        <dsp:cNvPr id="0" name=""/>
        <dsp:cNvSpPr/>
      </dsp:nvSpPr>
      <dsp:spPr>
        <a:xfrm>
          <a:off x="1040368" y="2981577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96572-03C9-9A43-BB0A-4D4DA82D65C8}">
      <dsp:nvSpPr>
        <dsp:cNvPr id="0" name=""/>
        <dsp:cNvSpPr/>
      </dsp:nvSpPr>
      <dsp:spPr>
        <a:xfrm>
          <a:off x="2615435" y="1846188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Estudiantes</a:t>
          </a:r>
          <a:r>
            <a:rPr lang="es-MX" sz="1300" kern="1200" dirty="0">
              <a:solidFill>
                <a:schemeClr val="tx1"/>
              </a:solidFill>
            </a:rPr>
            <a:t> </a:t>
          </a:r>
        </a:p>
      </dsp:txBody>
      <dsp:txXfrm>
        <a:off x="2850800" y="2048218"/>
        <a:ext cx="1049087" cy="900503"/>
      </dsp:txXfrm>
    </dsp:sp>
    <dsp:sp modelId="{E7F22280-50B4-CC4D-8040-85D961EAB4B0}">
      <dsp:nvSpPr>
        <dsp:cNvPr id="0" name=""/>
        <dsp:cNvSpPr/>
      </dsp:nvSpPr>
      <dsp:spPr>
        <a:xfrm>
          <a:off x="3661422" y="2974672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AE742-500A-5F40-ABE5-EABFFAF68A51}">
      <dsp:nvSpPr>
        <dsp:cNvPr id="0" name=""/>
        <dsp:cNvSpPr/>
      </dsp:nvSpPr>
      <dsp:spPr>
        <a:xfrm>
          <a:off x="3922684" y="2568753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26BC0-54FB-0848-A341-87E39929B78D}">
      <dsp:nvSpPr>
        <dsp:cNvPr id="0" name=""/>
        <dsp:cNvSpPr/>
      </dsp:nvSpPr>
      <dsp:spPr>
        <a:xfrm>
          <a:off x="3959205" y="3149272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9663-B1F4-EC4E-B30F-72EA6B58B863}">
      <dsp:nvSpPr>
        <dsp:cNvPr id="0" name=""/>
        <dsp:cNvSpPr/>
      </dsp:nvSpPr>
      <dsp:spPr>
        <a:xfrm>
          <a:off x="1307249" y="1129048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Acudientes</a:t>
          </a:r>
          <a:endParaRPr lang="es-MX" sz="1200" b="1" kern="1200" dirty="0">
            <a:solidFill>
              <a:schemeClr val="tx1"/>
            </a:solidFill>
          </a:endParaRPr>
        </a:p>
      </dsp:txBody>
      <dsp:txXfrm>
        <a:off x="1542614" y="1331078"/>
        <a:ext cx="1049087" cy="900503"/>
      </dsp:txXfrm>
    </dsp:sp>
    <dsp:sp modelId="{D4735157-BCD9-0B41-BF22-2C711EF96DA3}">
      <dsp:nvSpPr>
        <dsp:cNvPr id="0" name=""/>
        <dsp:cNvSpPr/>
      </dsp:nvSpPr>
      <dsp:spPr>
        <a:xfrm>
          <a:off x="2341999" y="1146803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A059E-88C7-9E4B-A990-74F631AD835E}">
      <dsp:nvSpPr>
        <dsp:cNvPr id="0" name=""/>
        <dsp:cNvSpPr/>
      </dsp:nvSpPr>
      <dsp:spPr>
        <a:xfrm>
          <a:off x="2615435" y="403523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4B232-DC89-A641-B7A2-013C0587405B}">
      <dsp:nvSpPr>
        <dsp:cNvPr id="0" name=""/>
        <dsp:cNvSpPr/>
      </dsp:nvSpPr>
      <dsp:spPr>
        <a:xfrm>
          <a:off x="2658510" y="981575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6754E-D415-0540-8E10-A037E1836AC9}">
      <dsp:nvSpPr>
        <dsp:cNvPr id="0" name=""/>
        <dsp:cNvSpPr/>
      </dsp:nvSpPr>
      <dsp:spPr>
        <a:xfrm>
          <a:off x="3922684" y="1126088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Docente</a:t>
          </a:r>
          <a:endParaRPr lang="es-MX" sz="1300" b="1" kern="1200" dirty="0">
            <a:solidFill>
              <a:schemeClr val="tx1"/>
            </a:solidFill>
          </a:endParaRPr>
        </a:p>
      </dsp:txBody>
      <dsp:txXfrm>
        <a:off x="4158049" y="1328118"/>
        <a:ext cx="1049087" cy="900503"/>
      </dsp:txXfrm>
    </dsp:sp>
    <dsp:sp modelId="{D73A2663-8C79-F44E-9AA4-032F173F738A}">
      <dsp:nvSpPr>
        <dsp:cNvPr id="0" name=""/>
        <dsp:cNvSpPr/>
      </dsp:nvSpPr>
      <dsp:spPr>
        <a:xfrm>
          <a:off x="5237425" y="1704141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953DA-3CFB-034A-8614-0852A45EDFA5}">
      <dsp:nvSpPr>
        <dsp:cNvPr id="0" name=""/>
        <dsp:cNvSpPr/>
      </dsp:nvSpPr>
      <dsp:spPr>
        <a:xfrm>
          <a:off x="5229934" y="1859505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C0AEA-EF79-8F44-8B06-62E74AC8653F}">
      <dsp:nvSpPr>
        <dsp:cNvPr id="0" name=""/>
        <dsp:cNvSpPr/>
      </dsp:nvSpPr>
      <dsp:spPr>
        <a:xfrm>
          <a:off x="5525844" y="1883179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D87EB-0D7B-F949-9F54-1A81594CD519}">
      <dsp:nvSpPr>
        <dsp:cNvPr id="0" name=""/>
        <dsp:cNvSpPr/>
      </dsp:nvSpPr>
      <dsp:spPr>
        <a:xfrm>
          <a:off x="5229934" y="417333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</a:t>
          </a:r>
          <a:r>
            <a:rPr lang="es-MX" sz="1200" b="1" kern="1200" dirty="0">
              <a:solidFill>
                <a:schemeClr val="tx1"/>
              </a:solidFill>
            </a:rPr>
            <a:t>Transfromación</a:t>
          </a:r>
          <a:endParaRPr lang="es-MX" sz="1300" b="1" kern="1200" dirty="0">
            <a:solidFill>
              <a:schemeClr val="tx1"/>
            </a:solidFill>
          </a:endParaRPr>
        </a:p>
      </dsp:txBody>
      <dsp:txXfrm>
        <a:off x="5465299" y="619363"/>
        <a:ext cx="1049087" cy="900503"/>
      </dsp:txXfrm>
    </dsp:sp>
    <dsp:sp modelId="{B6B9A9CD-3A42-7641-9B19-8E48FCD95609}">
      <dsp:nvSpPr>
        <dsp:cNvPr id="0" name=""/>
        <dsp:cNvSpPr/>
      </dsp:nvSpPr>
      <dsp:spPr>
        <a:xfrm>
          <a:off x="6544675" y="1002290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4EA2C-DEEC-734D-9527-728B94C14682}">
      <dsp:nvSpPr>
        <dsp:cNvPr id="0" name=""/>
        <dsp:cNvSpPr/>
      </dsp:nvSpPr>
      <dsp:spPr>
        <a:xfrm>
          <a:off x="6538120" y="1145324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70EC3-2278-4B4D-8589-97105FE7A640}">
      <dsp:nvSpPr>
        <dsp:cNvPr id="0" name=""/>
        <dsp:cNvSpPr/>
      </dsp:nvSpPr>
      <dsp:spPr>
        <a:xfrm>
          <a:off x="6840585" y="1174424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11000-6E10-C643-8E09-07B993690DBD}">
      <dsp:nvSpPr>
        <dsp:cNvPr id="0" name=""/>
        <dsp:cNvSpPr/>
      </dsp:nvSpPr>
      <dsp:spPr>
        <a:xfrm>
          <a:off x="3937240" y="2555035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Sociendad</a:t>
          </a:r>
        </a:p>
      </dsp:txBody>
      <dsp:txXfrm>
        <a:off x="4172605" y="2757065"/>
        <a:ext cx="1049087" cy="900503"/>
      </dsp:txXfrm>
    </dsp:sp>
    <dsp:sp modelId="{E1F4A16A-0E09-6148-9C5E-9A3C2D7361EA}">
      <dsp:nvSpPr>
        <dsp:cNvPr id="0" name=""/>
        <dsp:cNvSpPr/>
      </dsp:nvSpPr>
      <dsp:spPr>
        <a:xfrm>
          <a:off x="6838712" y="3728310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CB2C8-79CE-9F44-86D0-ED6DFC69E0B4}">
      <dsp:nvSpPr>
        <dsp:cNvPr id="0" name=""/>
        <dsp:cNvSpPr/>
      </dsp:nvSpPr>
      <dsp:spPr>
        <a:xfrm>
          <a:off x="5229934" y="3299703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AE2F9-7B30-5342-84B5-6562C3A9BDE3}">
      <dsp:nvSpPr>
        <dsp:cNvPr id="0" name=""/>
        <dsp:cNvSpPr/>
      </dsp:nvSpPr>
      <dsp:spPr>
        <a:xfrm>
          <a:off x="6556848" y="3872330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9A4F6-B960-9940-98CE-AA3F1767ADE9}">
      <dsp:nvSpPr>
        <dsp:cNvPr id="0" name=""/>
        <dsp:cNvSpPr/>
      </dsp:nvSpPr>
      <dsp:spPr>
        <a:xfrm>
          <a:off x="2614498" y="3291812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Liderazgo</a:t>
          </a:r>
        </a:p>
      </dsp:txBody>
      <dsp:txXfrm>
        <a:off x="2849863" y="3493842"/>
        <a:ext cx="1049087" cy="900503"/>
      </dsp:txXfrm>
    </dsp:sp>
    <dsp:sp modelId="{F550FFEA-D13F-DA4C-87F0-060F48DD0DCD}">
      <dsp:nvSpPr>
        <dsp:cNvPr id="0" name=""/>
        <dsp:cNvSpPr/>
      </dsp:nvSpPr>
      <dsp:spPr>
        <a:xfrm>
          <a:off x="2657574" y="3869864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BEAF0-F95A-B04F-9B73-941C65CF1323}">
      <dsp:nvSpPr>
        <dsp:cNvPr id="0" name=""/>
        <dsp:cNvSpPr/>
      </dsp:nvSpPr>
      <dsp:spPr>
        <a:xfrm>
          <a:off x="1306313" y="4016843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FE7E0-C145-F04A-BB74-AA20EE09A5A2}">
      <dsp:nvSpPr>
        <dsp:cNvPr id="0" name=""/>
        <dsp:cNvSpPr/>
      </dsp:nvSpPr>
      <dsp:spPr>
        <a:xfrm>
          <a:off x="2341062" y="4035092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8E926-48CA-934C-888B-68FB440972B7}">
      <dsp:nvSpPr>
        <dsp:cNvPr id="0" name=""/>
        <dsp:cNvSpPr/>
      </dsp:nvSpPr>
      <dsp:spPr>
        <a:xfrm>
          <a:off x="5239074" y="1888771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Liderazgo</a:t>
          </a:r>
        </a:p>
      </dsp:txBody>
      <dsp:txXfrm>
        <a:off x="5474439" y="2090801"/>
        <a:ext cx="1049087" cy="900503"/>
      </dsp:txXfrm>
    </dsp:sp>
    <dsp:sp modelId="{A38D2C86-8CD9-9D40-9E6B-885090F4C778}">
      <dsp:nvSpPr>
        <dsp:cNvPr id="0" name=""/>
        <dsp:cNvSpPr/>
      </dsp:nvSpPr>
      <dsp:spPr>
        <a:xfrm>
          <a:off x="8140343" y="4459260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120BD-7425-3644-8232-17C206B3BC61}">
      <dsp:nvSpPr>
        <dsp:cNvPr id="0" name=""/>
        <dsp:cNvSpPr/>
      </dsp:nvSpPr>
      <dsp:spPr>
        <a:xfrm>
          <a:off x="6531565" y="4031147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EA842-A3DE-BE4D-ADD9-2F57A6E5C395}">
      <dsp:nvSpPr>
        <dsp:cNvPr id="0" name=""/>
        <dsp:cNvSpPr/>
      </dsp:nvSpPr>
      <dsp:spPr>
        <a:xfrm>
          <a:off x="7858479" y="4603774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F9351-CFAB-3341-96F0-6D7B0840F134}">
      <dsp:nvSpPr>
        <dsp:cNvPr id="0" name=""/>
        <dsp:cNvSpPr/>
      </dsp:nvSpPr>
      <dsp:spPr>
        <a:xfrm>
          <a:off x="2656792" y="383354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Emociones</a:t>
          </a:r>
        </a:p>
      </dsp:txBody>
      <dsp:txXfrm>
        <a:off x="2892157" y="585384"/>
        <a:ext cx="1049087" cy="900503"/>
      </dsp:txXfrm>
    </dsp:sp>
    <dsp:sp modelId="{BE2576A8-E8CC-C941-862A-67FDD8A29A6A}">
      <dsp:nvSpPr>
        <dsp:cNvPr id="0" name=""/>
        <dsp:cNvSpPr/>
      </dsp:nvSpPr>
      <dsp:spPr>
        <a:xfrm>
          <a:off x="8896038" y="1578863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7ECB7-4666-F944-87E5-6E8027093552}">
      <dsp:nvSpPr>
        <dsp:cNvPr id="0" name=""/>
        <dsp:cNvSpPr/>
      </dsp:nvSpPr>
      <dsp:spPr>
        <a:xfrm>
          <a:off x="7844433" y="1871835"/>
          <a:ext cx="1519817" cy="13045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4F015-D193-CD4E-A827-18537653CD2E}">
      <dsp:nvSpPr>
        <dsp:cNvPr id="0" name=""/>
        <dsp:cNvSpPr/>
      </dsp:nvSpPr>
      <dsp:spPr>
        <a:xfrm>
          <a:off x="8896038" y="1879726"/>
          <a:ext cx="176984" cy="1528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39:09.5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 16383,'88'0'0,"-3"0"0,-10-3 0,-2-2 0,-4-3 0,-5-3 0,-11 3 0,-8 1 0,-8 2 0,-6 3 0,-2 0 0,2 2 0,1 0 0,2 0 0,3 0 0,2 0 0,2 2 0,-2 1 0,-2-1 0,-3 1 0,-2-3 0,-1 2 0,-2 0 0,-3 1 0,-1-1 0,0-2 0,0 0 0,4 0 0,2 0 0,0 0 0,3 0 0,3 0 0,-1 0 0,1 0 0,-3 0 0,-2 0 0,-2 0 0,-3 0 0,1 0 0,1 0 0,5 0 0,6 0 0,0 0 0,2 0 0,0 0 0,1 0 0,2 0 0,0 0 0,1 0 0,-1 0 0,-2 2 0,-1 3 0,-3 2 0,-3 2 0,-2-2 0,-7-1 0,-6-3 0,-5 0 0,-3-1 0,13-1 0,4-1 0,20 0 0,2-4 0,1-4 0,-8-2 0,-10 1 0,-11 4 0,-9 4 0,-4 1 0,8-4 0,-5 3 0,9-3 0,-6 4 0,0 0 0,1 0 0,-2 0 0,2 0 0,0 0 0,-5 0 0,6 0 0,-6 0 0,7 0 0,-1 0 0,1 0 0,0 0 0,1 0 0,-3 0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29:35.1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1243 196 16383,'-69'0'0,"7"0"0,22 0 0,4 0 0,-1 0 0,-1-2 0,0-2 0,0-2 0,3-1 0,3 1 0,3 1 0,2 0 0,4 0 0,0 0 0,4 0 0,-1 0 0,9 3 0,-7-1 0,4 3 0,-14 0 0,-2-3 0,-6-1 0,3-2 0,4 0 0,4 1 0,8 3 0,1 0 0,3 2 0,-4-1 0,-9-4 0,-2-1 0,-3-1 0,0 0 0,15 3 0,-3 0 0,7-1 0,-3 0 0,-1 2 0,0-2 0,3 2 0,-9-2 0,3-2 0,-8 0 0,4-1 0,0 0 0,2 2 0,4 1 0,3-1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1:48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0 131 16383,'66'0'0,"0"0"0,0 0 0,0 0 0,-1 0 0,0 0 0,1 0 0,1 0 0,0 0 0,0 0 0,-1 0 0,-1 0 0,-3 0 0,-2 0 0,-5 0 0,-3 0 0,38 0 0,-23 0 0,-19 0 0,-14 0 0,-9 0 0,-2 0 0,-1 0 0,1 0 0,5 0 0,4 0 0,4-3 0,2 0 0,-1 0 0,-1 0 0,-5 1 0,-5-1 0,-9 1 0,-7 1 0,10-8 0,-5 4 0,10-9 0,-4 5 0,6-2 0,7 0 0,5-1 0,5 0 0,3 0 0,1 4 0,-3 3 0,-1 2 0,-4 3 0,-2 0 0,1 0 0,-1 0 0,1 2 0,0 2 0,1 4 0,-2 2 0,0 3 0,2-1 0,1-2 0,6 0 0,3-3 0,5 1 0,-1-2 0,-3-1 0,-4-1 0,-6-1 0,-3 2 0,-5-3 0,-6 1 0,-4-1 0,1 2 0,-10-3 0,3 4 0,-1-5 0,1 0 0,7 0 0,-4 0 0,-2 0 0,-2 0 0,2 0 0,-3 0 0,8 0 0,-1-1 0,1-1 0,-2 0 0,-6-1 0,-3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1:52.1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16383,'85'0'0,"3"0"0,1 0 0,9 0 0,-43 0 0,0 0 0,1 0 0,1 0 0,2 0 0,-1 0 0,-2 1 0,-1 0 0,-3 2 0,-1 1 0,44 8 0,-6 6 0,-5 0 0,-7-2 0,-8-1 0,-7-5 0,-8-2 0,-3-2 0,-7-4 0,-7 1 0,-7-3 0,-5 2 0,-4 1 0,-1-1 0,-1 0 0,1-2 0,0 0 0,2 0 0,4 0 0,3 0 0,2 0 0,-2 0 0,-1 0 0,-3 0 0,0 0 0,1-1 0,-3-4 0,-1 0 0,-1 0 0,-2 2 0,1 1 0,0-1 0,0 1 0,2 0 0,1 2 0,0 0 0,0 0 0,-1 0 0,3 0 0,2 0 0,-2 0 0,-2 0 0,0 0 0,0-2 0,4-3 0,1-2 0,1-1 0,-2 3 0,-2 1 0,-7 2 0,-5-1 0,-5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06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74 16383,'61'-2'0,"0"0"0,3-1 0,1-1 0,-2-3 0,1 0 0,11-3 0,1 1 0,-1 1 0,1 1 0,1 1 0,0 2 0,-1 1 0,1 2 0,-2 0 0,0 2 0,2-1 0,1 2 0,-1 2 0,-2 1 0,-3 2 0,-3 2 0,-9 2 0,-2 1 0,-8 0 0,-3-1 0,26 6 0,-19-8 0,-7-7 0,1-2 0,7 0 0,-1 0 0,-5 0 0,-7 0 0,-6 0 0,-1 0 0,-1 0 0,3 0 0,1 0 0,-3 0 0,-1 0 0,-6 0 0,-2 0 0,-4 0 0,-2 0 0,0 0 0,0 0 0,-1 0 0,3 0 0,1-2 0,3 0 0,2-1 0,3 1 0,7 0 0,4-1 0,2 0 0,-2 0 0,-9 3 0,-6 0 0,-6 0 0,-8 0 0,8-4 0,-6 3 0,12-3 0,-12 4 0,1 0 0,1 0 0,-2 0 0,8 0 0,-7 0 0,-1 0 0,5 0 0,-5 0 0,8 0 0,-12 0 0,6 3 0,-7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10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60 16383,'56'0'0,"-1"0"0,27 0 0,7 0 0,-11 0 0,4 0 0,2 0 0,10 0 0,3 0 0,-1 0 0,0 0 0,0 0 0,-3 0 0,-11 0 0,-2 0 0,-5 0 0,17 0 0,-6 0 0,-17 0 0,-6 0 0,27 0 0,-21 0 0,-17-2 0,-11-1 0,-7 0 0,-9 1 0,-3 2 0,-2 0 0,1 0 0,1 0 0,1 0 0,1 0 0,1 0 0,-1 0 0,2 0 0,1 0 0,1 0 0,2 0 0,2 0 0,1 0 0,5-2 0,2-2 0,-2-1 0,-4 0 0,-16 2 0,-2 2 0,-2-3 0,4 0 0,6-5 0,-1 3 0,0 1 0,-7 3 0,-1 2 0,2 0 0,3 0 0,9 0 0,4 0 0,-1 0 0,-4 0 0,-3 0 0,-11 0 0,1 0 0,-1 0 0,-1 0 0,6 0 0,-2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16.0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56 16383,'87'0'0,"-1"0"0,1 0 0,1 0 0,2 0 0,0 0 0,-4 0 0,-1 0 0,-3 0 0,-1 0 0,-7 0 0,-2 0 0,-5 0 0,-2 0 0,-2 1 0,-1-2 0,-2 0 0,-2 0 0,-6-1 0,-1 0 0,42-4 0,-14-1 0,-15 2 0,-3-1 0,-8 4 0,-6 0 0,-3 0 0,-5-1 0,-1 1 0,2-3 0,-2 1 0,0 1 0,-3 1 0,-6 2 0,0 0 0,-13 0 0,-2 0 0,-9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19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 16383,'65'0'0,"0"0"0,28 0 0,11 0 0,-15 0 0,6 0 0,3 0 0,-16 0 0,3 0 0,1 0 0,-1 0 0,-4 0 0,0 0 0,-1 0 0,-3 0 0,14 0 0,-2 0 0,-5 1 0,15 0 0,-8 2 0,-22 1 0,-6 1 0,-11 0 0,-2 1 0,31 2 0,-1-4 0,1-4 0,6 0 0,-2 0 0,-10 0 0,-12 0 0,-18 0 0,-7 0 0,-3 0 0,3 0 0,1 0 0,-2 0 0,-7 0 0,-10 0 0,-6 0 0,7-11 0,-5 4 0,13-9 0,-3 9 0,0 3 0,0-1 0,-5 1 0,-5 2 0,-1-1 0,-4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22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87 16383,'93'0'0,"0"0"0,5 0 0,1 0 0,-28 0 0,1 0 0,0 0 0,29 0 0,-4 0 0,-16 0 0,-4 0 0,-15 0 0,-3 0 0,28 0 0,-18 0 0,-8-2 0,0-7 0,-2-5 0,-4-3 0,-5 1 0,-3 5 0,6 3 0,13 3 0,12 2 0,9 2 0,-1 1 0,-1 0 0,-11 0 0,-9 0 0,-15 0 0,-20 0 0,-4 0 0,9 2 0,30 10 0,25 10 0,-39-8 0,0 2 0,43 15 0,-24-6 0,-19-11 0,-17-7 0,-13-5 0,-5-2 0,4 0 0,-3 0 0,11 0 0,-5 0 0,4 0 0,-13 0 0,4 0 0,-5 0 0,-1-1 0,9-2 0,-5 0 0,6 1 0,3 2 0,7 0 0,7 0 0,0 0 0,-3 0 0,-6 0 0,-10 0 0,-7 0 0,-4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25.4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61 16383,'81'0'0,"1"0"0,-1 0 0,9 0 0,9 0 0,-46 1 0,1-2 0,1 1 0,1-1 0,1 0 0,-1-1 0,-1-2 0,-1-1 0,-1 0 0,0-2 0,-2 2 0,1-1 0,1 0 0,0 1 0,3 1 0,1 1 0,2 1 0,1 0 0,1 1 0,0 0 0,-3 1 0,-1 0 0,42 0 0,-22 0 0,-26 0 0,-18 0 0,-12 0 0,-8 0 0,2 0 0,1 0 0,-1 0 0,6 0 0,-3 0 0,11 0 0,10 0 0,10 0 0,11 4 0,11 10 0,11 7 0,3 4 0,-1-3 0,-16-7 0,-15-6 0,-15-2 0,-9-2 0,-13-2 0,-1 3 0,-3-1 0,0 3 0,6-2 0,-3-1 0,2 0 0,1-2 0,4-1 0,5-2 0,8 0 0,10 0 0,8 0 0,-1 0 0,-5 0 0,-11 0 0,-10 0 0,-10 0 0,-3 0 0,-6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28.7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0 133 16383,'99'0'0,"-36"-2"0,3-2 0,15-2 0,5-3 0,-20 2 0,3-1 0,1-1 0,1 1 0,1-1 0,0 1 0,-1 1 0,-1 1 0,2 1 0,1 1 0,1 1 0,-2 1 0,28 1 0,-2 3 0,-4 1 0,-2 3 0,-7 2 0,-4 2 0,-13 1 0,-4 1 0,-4-1 0,-2-2 0,-3-1 0,0-3 0,2-2 0,0-1 0,3-1 0,-1-2 0,0 1 0,-2 0 0,43-1 0,-20-9 0,-10-9 0,-5-12 0,-12 1 0,-7 8 0,-1 11 0,-1 14 0,11 6 0,-5 3 0,-8-1 0,-5-2 0,1-5 0,4-1 0,-2-1 0,1-2 0,-1 0 0,-1 0 0,2 0 0,-4 0 0,-6 0 0,-4 0 0,-6 0 0,-1 0 0,-1 0 0,-2 0 0,-2 0 0,7-5 0,-9-1 0,2 1 0,-9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39:12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1 118 16383,'76'0'0,"0"0"0,-2 0 0,0 0 0,0 0 0,-2 0 0,-6 0 0,-2 0 0,-6 0 0,-1 0 0,40 0 0,-19-3 0,-3-2 0,-5-3 0,-5-3 0,-3 1 0,-3-1 0,4-1 0,6-1 0,9-1 0,5 1 0,0 4 0,-4 3 0,-7 3 0,-8 3 0,-6 0 0,-6 0 0,-3 0 0,-3 0 0,3 0 0,9 2 0,9 3 0,12 6 0,-1 3 0,-10 0 0,-17-1 0,-16-6 0,-19 0 0,-5-3 0,-56 7 0,24-6 0,-34 6 0,40-8 0,1-1 0,-13-2 0,-1 0 0,-10 0 0,10 0 0,11 0 0,6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2:47.9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94 16383,'70'-5'0,"-12"-1"0,-23-1 0,-6 0 0,-4 0 0,-2 3 0,-2 0 0,-4 0 0,-3 2 0,2-3 0,-2 2 0,4 0 0,-5-3 0,5 5 0,2-3 0,20 3 0,16 1 0,24 0 0,12-5 0,2-2 0,-4 0 0,-5 1 0,-5 6 0,5 0 0,11 0 0,-44 0 0,3 0 0,6 0 0,1 0 0,3 0 0,2 0 0,3 0 0,2 0 0,0 0 0,1 0 0,-4 1 0,-2 1 0,-5 1 0,-4 0 0,34 4 0,-26-1 0,-18-4 0,-12-2 0,-4 0 0,-2 0 0,-2 0 0,-2 0 0,-5 0 0,-4 0 0,-74 0 0,25 3 0,-54 0 0,52 0 0,8 2 0,11-2 0,4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4:24.6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89 16383,'92'-7'0,"-8"-1"0,-27-2 0,-6-2 0,1-2 0,7 0 0,15 3 0,15 3 0,8 4 0,-46 3 0,-1 1 0,47 0 0,-11 0 0,-10 0 0,-18 2 0,-13 1 0,-8 0 0,-6-1 0,-1-2 0,-2 0 0,-4 0 0,-2 0 0,-2 0 0,0 0 0,3-5 0,-9 4 0,3-3 0,-10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16:34:31.3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1 178 16383,'90'0'0,"1"0"0,0 0 0,0 0 0,5 0 0,-1 0 0,-4 0 0,0 0 0,0 0 0,1 0 0,0 0 0,0 0 0,-3 0 0,-2 0 0,-4 0 0,-3 0 0,-11 0 0,-4 0 0,-12 0 0,-4 0 0,27 0 0,-21-1 0,-12-1 0,-2-6 0,-1-7 0,6-7 0,4-8 0,1 3 0,-3 4 0,-6 10 0,-10 7 0,-7 4 0,-2 2 0,-4-3 0,1 1 0,-4-2 0,-3-1 0,15 2 0,-3 0 0,12 1 0,-6-1 0,-3 1 0,-11 0 0,-3 2 0,-12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39:16.5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0 154 16383,'58'-1'0,"0"1"0,12-2 0,3 0 0,12 0 0,3 0 0,-22 0 0,3 0 0,-1-1 0,30-1 0,-1 0 0,-3 0 0,-1 0 0,-6 0 0,-2 1 0,-6 1 0,-1 1 0,-4 0 0,-3 1 0,-3 0 0,-2 0 0,-4 0 0,-2 0 0,-4 0 0,-1 0 0,0 0 0,-1 0 0,2 0 0,0 0 0,2 0 0,2 0 0,6 0 0,1 0 0,2 0 0,2-2 0,-4-2 0,-1-3 0,-3-2 0,-4-2 0,-9-2 0,-3-1 0,30-11 0,-21 9 0,-16 8 0,-10 6 0,-10 2 0,-5 0 0,-6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41:32.7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0 132 16383,'60'-2'0,"-1"1"0,-1-3 0,0-1 0,0-2 0,0-1 0,-7-1 0,-2 1 0,27-5 0,-19 5 0,-20 6 0,-15 1 0,-9-1 0,-1-4 0,3-2 0,11-1 0,3 0 0,1 1 0,-3 2 0,-2 1 0,0 1 0,-2 2 0,-1-1 0,-2 1 0,-3 2 0,-1 0 0,-1 0 0,1 0 0,0 0 0,2 0 0,0 0 0,-1 0 0,1 0 0,0 0 0,0 0 0,-1 0 0,1 0 0,0 0 0,-1 0 0,1 0 0,-2 0 0,0 0 0,2 0 0,5 0 0,5 0 0,0 0 0,0 0 0,-6 0 0,-5 0 0,-2 0 0,6 0 0,5 0 0,8 0 0,-4 0 0,-3 0 0,-6 0 0,-6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41: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0 146 16383,'70'0'0,"0"0"0,0 0 0,-3 0 0,0 0 0,-1 0 0,30 0 0,-2 0 0,-10 0 0,-4 0 0,-13 0 0,-4 0 0,31 0 0,-34 0 0,-21 0 0,-10 0 0,-4-1 0,1-3 0,1-4 0,4-3 0,1-2 0,2-1 0,6 1 0,12 0 0,14 0 0,14 1 0,7 1 0,-7 3 0,-10 2 0,-13 2 0,-14 1 0,-10 1 0,-10-1 0,-8 1 0,3-1 0,1 2 0,7 1 0,2 0 0,0 0 0,-6 0 0,-8 0 0,1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42:15.6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31 16383,'58'0'0,"-1"0"0,-2 0 0,-2 0 0,29 0 0,-15 0 0,-18 0 0,-12 0 0,-4 0 0,-1 0 0,2 0 0,5 0 0,4 0 0,8 0 0,9-3 0,6-2 0,-1-1 0,-9-1 0,-16 2 0,-10 3 0,-16 0 0,-1 2 0,5 0 0,-7 0 0,12 0 0,-10 0 0,2 0 0,1 0 0,2 0 0,-2 0 0,-1 0 0,1 0 0,2 0 0,-2 0 0,0 0 0,-5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42: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0 158 16383,'79'-8'0,"-2"0"0,-15-3 0,2 1 0,1 1 0,-3 2 0,-5 0 0,-8 2 0,-9 1 0,-10 2 0,-6 0 0,-6-1 0,-4 0 0,2-4 0,-4 1 0,8-5 0,-11 4 0,11-4 0,-8 6 0,6-3 0,0 4 0,-1 2 0,6 2 0,1 0 0,1-3 0,0 1 0,-4-1 0,-3 2 0,-4 1 0,1 0 0,-1 0 0,7 0 0,-3-1 0,3-1 0,0-1 0,8 1 0,12 1 0,12 1 0,6 0 0,-3 0 0,-13 0 0,-11 2 0,-12 1 0,-7-1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42:23.9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0 169 16383,'53'0'0,"0"0"0,3 0 0,1 0 0,0 0 0,2 0 0,7 0 0,3 0 0,5 0 0,2 0 0,5 0 0,2 0 0,7 0 0,3 0 0,3-1 0,3-1 0,-27 0 0,1 0 0,0 0 0,-1-1 0,-1-1 0,-1 1 0,30-4 0,-4 0 0,-11 1 0,-6 0 0,-16-1 0,-4 1 0,33-3 0,-29 3 0,-14 3 0,-13 3 0,-2 0 0,-7 0 0,-5 0 0,-4 0 0,-3 0 0,1 0 0,4 0 0,-8 0 0,12 0 0,-12 0 0,7 0 0,-3 0 0,-3-1 0,10-4 0,8-1 0,18-4 0,9 0 0,3 2 0,-6 1 0,-7 0 0,-8 1 0,-4-2 0,-4 1 0,-3 3 0,-3-1 0,-3 1 0,-5 2 0,-2 0 0,-1 2 0,3 0 0,-5 0 0,5 0 0,-5 0 0,4 2 0,0 2 0,1 3 0,-3 1 0,-3-1 0,-2-1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22:43:24.72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2154 10 16383,'-92'0'0,"41"0"0,-1 0 0,-1 0 0,-3 0 0,-8 0 0,-1 0 0,0 0 0,0 0 0,1 0 0,1 0 0,4 0 0,2 0 0,4 0 0,2 0 0,-45 0 0,3 0 0,10 0 0,7 0 0,5 0 0,9 0 0,4 0 0,3 0 0,2 0 0,0-2 0,0-1 0,0 1 0,4 0 0,6 1 0,7 1 0,8 0 0,5 0 0,4 0 0,2 0 0,2 0 0,0 0 0,-1 0 0,1 0 0,-2 0 0,2 0 0,-1 0 0,0 0 0,0 0 0,-3 0 0,-1 0 0,5 0 0,-2 0 0,6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9C80A-656B-4399-83E1-DD96274C6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8F15F2-ABFE-4DEE-9819-EFB30A1D5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04042-7B57-4B5C-8848-8E22EA31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C12CA-E92B-40C5-AAB7-CA424BFA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B9B53-5E35-4BEB-B593-961E65A6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31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2E732-75CA-4E43-A320-6EA0D460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F63A63-F574-43DB-BEE3-847E987D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362CC-BDAD-4050-8010-6B8972D0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706FA-96E8-4FC9-BA65-C7EB1B93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7C201-A299-4985-B853-05687518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593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D6D42B-4B12-4D17-9C85-41835BC01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F831F0-8B1B-4376-9436-49244EFC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03848-3891-4A2B-AA14-B2E0CD03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A27F6-B911-48C4-ACD9-5C3E49AB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9ECBB-46F8-461F-AEDA-1F3913DD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764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9C80A-656B-4399-83E1-DD96274C6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8F15F2-ABFE-4DEE-9819-EFB30A1D5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04042-7B57-4B5C-8848-8E22EA31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C12CA-E92B-40C5-AAB7-CA424BFA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B9B53-5E35-4BEB-B593-961E65A6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04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D5C63-AACB-43AB-970E-C4720EA6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95EC7-D8EE-4C06-A02E-065201E9A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D163BE-2D57-47D3-A59B-EDC98FF8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89C20-471E-41DC-B3A6-D8641B5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8FFAB-50DE-4EE9-B3DC-8B2979FF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90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8F131-8DD6-424E-A956-55B3ED3A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93F5D-7B6D-4156-A17B-DCB6C485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A8D98-BDE3-4862-8563-35E9245B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65599-7034-4307-A7F0-2F2830E5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300F3-B5EE-48CD-8F88-1643DD1A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71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F2F46-CABA-435A-B2BF-C0AF1428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8D8B3-3C9E-4626-AD5D-8AFC9E65B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BDE912-A198-4D37-9A1C-8381A0995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52F40F-CD18-411D-AD40-3C85DFA0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6AE629-8448-4819-B703-56B72215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798B75-9F4F-410F-99CE-678B4F6D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60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0B97F-114F-4224-B396-01D10B68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1A221-1992-4EA4-BF40-CC91D23D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5FE2A4-BEF7-46B3-B583-0BAB351B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79D30E-8AC1-4016-A91B-84CF40AC2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3164C3-B977-44C0-B197-0C7014545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931A06-3D0D-43F9-9803-577A252A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7032DB-DA0D-4A7A-BD0F-6CEC2866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10E6A4-DB6D-49DC-98D2-4DE2CBAA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40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49D5E-A81A-44D5-9881-50084CA6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F6A335-C119-4A57-A8F5-B3E1CB67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9F4371-0A2E-4459-A5E2-10EE1336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07A2C9-077A-403A-AA86-8487CA71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957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7F7656-F3C3-4C75-9986-0BE08A48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0CC32D-E37D-472B-859F-7692A568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D195D1-3A65-48F8-BD3E-CD814B5A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3047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DD40F-2167-47B5-8063-00CE487A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A9AF3-0692-44EE-80A5-55580B2DF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138D2-415F-4A61-91F6-AF793D08A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C174CD-CB13-4B2A-A43B-37008B0B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24C0E3-9A36-4F51-AD6C-A06102B0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E38C1-0A32-46A7-BDF2-B6DFBABC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09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D5C63-AACB-43AB-970E-C4720EA6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95EC7-D8EE-4C06-A02E-065201E9A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D163BE-2D57-47D3-A59B-EDC98FF8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89C20-471E-41DC-B3A6-D8641B5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8FFAB-50DE-4EE9-B3DC-8B2979FF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19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E3450-A402-44B0-B882-83594497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330C46-7EC4-45B9-A471-C5FB1372A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2C134-E12A-41D4-B4B3-CF04266A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937EE-9F59-4F6E-BD1B-CFC644E4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65C9D-A7C8-4A8F-831B-1E9694CB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A1F238-621A-4A1D-B45E-0168CADB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85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2E732-75CA-4E43-A320-6EA0D460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F63A63-F574-43DB-BEE3-847E987D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362CC-BDAD-4050-8010-6B8972D0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706FA-96E8-4FC9-BA65-C7EB1B93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7C201-A299-4985-B853-05687518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302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D6D42B-4B12-4D17-9C85-41835BC01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F831F0-8B1B-4376-9436-49244EFC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03848-3891-4A2B-AA14-B2E0CD03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A27F6-B911-48C4-ACD9-5C3E49AB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9ECBB-46F8-461F-AEDA-1F3913DD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794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9C80A-656B-4399-83E1-DD96274C6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8F15F2-ABFE-4DEE-9819-EFB30A1D5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04042-7B57-4B5C-8848-8E22EA31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C12CA-E92B-40C5-AAB7-CA424BFA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B9B53-5E35-4BEB-B593-961E65A6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9142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D5C63-AACB-43AB-970E-C4720EA6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95EC7-D8EE-4C06-A02E-065201E9A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D163BE-2D57-47D3-A59B-EDC98FF8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89C20-471E-41DC-B3A6-D8641B5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8FFAB-50DE-4EE9-B3DC-8B2979FF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764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8F131-8DD6-424E-A956-55B3ED3A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93F5D-7B6D-4156-A17B-DCB6C485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A8D98-BDE3-4862-8563-35E9245B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65599-7034-4307-A7F0-2F2830E5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300F3-B5EE-48CD-8F88-1643DD1A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580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F2F46-CABA-435A-B2BF-C0AF1428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8D8B3-3C9E-4626-AD5D-8AFC9E65B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BDE912-A198-4D37-9A1C-8381A0995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52F40F-CD18-411D-AD40-3C85DFA0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6AE629-8448-4819-B703-56B72215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798B75-9F4F-410F-99CE-678B4F6D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976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0B97F-114F-4224-B396-01D10B68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1A221-1992-4EA4-BF40-CC91D23D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5FE2A4-BEF7-46B3-B583-0BAB351B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79D30E-8AC1-4016-A91B-84CF40AC2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3164C3-B977-44C0-B197-0C7014545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931A06-3D0D-43F9-9803-577A252A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7032DB-DA0D-4A7A-BD0F-6CEC2866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10E6A4-DB6D-49DC-98D2-4DE2CBAA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200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49D5E-A81A-44D5-9881-50084CA6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F6A335-C119-4A57-A8F5-B3E1CB67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9F4371-0A2E-4459-A5E2-10EE1336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07A2C9-077A-403A-AA86-8487CA71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454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7F7656-F3C3-4C75-9986-0BE08A48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0CC32D-E37D-472B-859F-7692A568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D195D1-3A65-48F8-BD3E-CD814B5A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01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8F131-8DD6-424E-A956-55B3ED3A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93F5D-7B6D-4156-A17B-DCB6C485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A8D98-BDE3-4862-8563-35E9245B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65599-7034-4307-A7F0-2F2830E5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300F3-B5EE-48CD-8F88-1643DD1A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1449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DD40F-2167-47B5-8063-00CE487A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A9AF3-0692-44EE-80A5-55580B2DF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138D2-415F-4A61-91F6-AF793D08A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C174CD-CB13-4B2A-A43B-37008B0B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24C0E3-9A36-4F51-AD6C-A06102B0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E38C1-0A32-46A7-BDF2-B6DFBABC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1790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E3450-A402-44B0-B882-83594497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330C46-7EC4-45B9-A471-C5FB1372A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2C134-E12A-41D4-B4B3-CF04266A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937EE-9F59-4F6E-BD1B-CFC644E4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65C9D-A7C8-4A8F-831B-1E9694CB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A1F238-621A-4A1D-B45E-0168CADB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417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2E732-75CA-4E43-A320-6EA0D460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F63A63-F574-43DB-BEE3-847E987D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362CC-BDAD-4050-8010-6B8972D0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706FA-96E8-4FC9-BA65-C7EB1B93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7C201-A299-4985-B853-05687518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804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D6D42B-4B12-4D17-9C85-41835BC01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F831F0-8B1B-4376-9436-49244EFC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03848-3891-4A2B-AA14-B2E0CD03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A27F6-B911-48C4-ACD9-5C3E49AB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69ECBB-46F8-461F-AEDA-1F3913DD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41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F2F46-CABA-435A-B2BF-C0AF1428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8D8B3-3C9E-4626-AD5D-8AFC9E65B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BDE912-A198-4D37-9A1C-8381A0995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52F40F-CD18-411D-AD40-3C85DFA0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6AE629-8448-4819-B703-56B72215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798B75-9F4F-410F-99CE-678B4F6D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85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0B97F-114F-4224-B396-01D10B68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1A221-1992-4EA4-BF40-CC91D23D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5FE2A4-BEF7-46B3-B583-0BAB351B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79D30E-8AC1-4016-A91B-84CF40AC2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3164C3-B977-44C0-B197-0C7014545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931A06-3D0D-43F9-9803-577A252A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7032DB-DA0D-4A7A-BD0F-6CEC2866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10E6A4-DB6D-49DC-98D2-4DE2CBAA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742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49D5E-A81A-44D5-9881-50084CA6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F6A335-C119-4A57-A8F5-B3E1CB67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9F4371-0A2E-4459-A5E2-10EE1336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07A2C9-077A-403A-AA86-8487CA71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109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7F7656-F3C3-4C75-9986-0BE08A48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0CC32D-E37D-472B-859F-7692A568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D195D1-3A65-48F8-BD3E-CD814B5A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396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DD40F-2167-47B5-8063-00CE487A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A9AF3-0692-44EE-80A5-55580B2DF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138D2-415F-4A61-91F6-AF793D08A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C174CD-CB13-4B2A-A43B-37008B0B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24C0E3-9A36-4F51-AD6C-A06102B0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E38C1-0A32-46A7-BDF2-B6DFBABC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59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E3450-A402-44B0-B882-83594497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330C46-7EC4-45B9-A471-C5FB1372A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2C134-E12A-41D4-B4B3-CF04266A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937EE-9F59-4F6E-BD1B-CFC644E4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65C9D-A7C8-4A8F-831B-1E9694CB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A1F238-621A-4A1D-B45E-0168CADB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533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23920C-E12D-40C1-848B-B2156B91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46302B-91F4-4B25-A30E-D549539B7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67D5F-15C4-42D6-8737-D88611D3C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F8367-2F37-4D58-A326-5B9337755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2302D-0E91-4F77-9375-72F481FDA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40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23920C-E12D-40C1-848B-B2156B91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46302B-91F4-4B25-A30E-D549539B7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67D5F-15C4-42D6-8737-D88611D3C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F8367-2F37-4D58-A326-5B9337755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2302D-0E91-4F77-9375-72F481FDA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23920C-E12D-40C1-848B-B2156B91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46302B-91F4-4B25-A30E-D549539B7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67D5F-15C4-42D6-8737-D88611D3C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EE7B-1301-47B8-9437-974CE18ED8F9}" type="datetimeFigureOut">
              <a:rPr lang="es-CO" smtClean="0"/>
              <a:t>22/09/22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F8367-2F37-4D58-A326-5B9337755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2302D-0E91-4F77-9375-72F481FDA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54FE-A1CB-4F87-957C-ABBE065400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sicologia.posgrado.unam.mx/residencia-neuropsicologia-clinica/" TargetMode="External"/><Relationship Id="rId5" Type="http://schemas.openxmlformats.org/officeDocument/2006/relationships/hyperlink" Target="https://books.google.com.mx/books?id=0m7ADwAAQBAJ&amp;pg=PT75&amp;lpg=PT75&amp;dq=Psicolog%C3%ADa+y+pedagog%C3%ADa:+C%C3%B3mo+llevar+adelante+la+teor%C3%ADa+del+aprendizaje+a+la+pr%C3%A1ctica+docente&amp;source=bl&amp;ots=5ge-Kjpdxj&amp;sig=ACfU3U3W6POKG7mlRVfsdR2YmNM1B7JfEw&amp;hl=en&amp;sa=X&amp;ved=2ahUKEwiehOXuuLToAhUIeKwKHQzoCB4Q6AEwB3oECAsQAQ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.png"/><Relationship Id="rId18" Type="http://schemas.openxmlformats.org/officeDocument/2006/relationships/customXml" Target="../ink/ink8.xml"/><Relationship Id="rId3" Type="http://schemas.openxmlformats.org/officeDocument/2006/relationships/image" Target="../media/image10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customXml" Target="../ink/ink5.xml"/><Relationship Id="rId17" Type="http://schemas.openxmlformats.org/officeDocument/2006/relationships/image" Target="../media/image18.png"/><Relationship Id="rId2" Type="http://schemas.openxmlformats.org/officeDocument/2006/relationships/image" Target="../media/image9.jp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customXml" Target="../ink/ink4.xml"/><Relationship Id="rId19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6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image" Target="../media/image7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customXml" Target="../ink/ink14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image" Target="../media/image6.jp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image" Target="../media/image25.png"/><Relationship Id="rId24" Type="http://schemas.openxmlformats.org/officeDocument/2006/relationships/customXml" Target="../ink/ink20.xml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22.xml"/><Relationship Id="rId10" Type="http://schemas.openxmlformats.org/officeDocument/2006/relationships/customXml" Target="../ink/ink13.xml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4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D2AFF-967B-FA7A-EC0E-E5D7DB11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62" y="2766218"/>
            <a:ext cx="53567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¿Cómo lograr la personalización del aprendizaje en un mundo globalizado?</a:t>
            </a:r>
            <a:r>
              <a:rPr lang="es-CO" sz="53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s-CO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711BBA-9B97-D42B-24DC-FDCB78A46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3882" cy="6858000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6E3CC13-3536-4842-4EF5-AD5C46BA27F9}"/>
              </a:ext>
            </a:extLst>
          </p:cNvPr>
          <p:cNvGrpSpPr/>
          <p:nvPr/>
        </p:nvGrpSpPr>
        <p:grpSpPr>
          <a:xfrm>
            <a:off x="5791200" y="0"/>
            <a:ext cx="6301548" cy="628650"/>
            <a:chOff x="5791200" y="0"/>
            <a:chExt cx="6301548" cy="6731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D224C53-40CE-1EAF-50A9-B3B9F0212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0"/>
              <a:ext cx="5981700" cy="6731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52861C5-6553-DF49-971A-3A4CFD92D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00" b="13389"/>
            <a:stretch/>
          </p:blipFill>
          <p:spPr bwMode="auto">
            <a:xfrm>
              <a:off x="11697783" y="83595"/>
              <a:ext cx="394965" cy="202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1F8939-ED79-53A7-FC20-A5F6CA6BC8B0}"/>
              </a:ext>
            </a:extLst>
          </p:cNvPr>
          <p:cNvSpPr txBox="1"/>
          <p:nvPr/>
        </p:nvSpPr>
        <p:spPr>
          <a:xfrm>
            <a:off x="7418120" y="6044683"/>
            <a:ext cx="402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 Fernanda Bernate Tovar. Esp. Mg (c)</a:t>
            </a:r>
          </a:p>
        </p:txBody>
      </p:sp>
    </p:spTree>
    <p:extLst>
      <p:ext uri="{BB962C8B-B14F-4D97-AF65-F5344CB8AC3E}">
        <p14:creationId xmlns:p14="http://schemas.microsoft.com/office/powerpoint/2010/main" val="231099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C5DDD-C60F-AAA4-5ACE-7EB2626A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7" y="6109854"/>
            <a:ext cx="3331555" cy="748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o">
            <a:extLst>
              <a:ext uri="{FF2B5EF4-FFF2-40B4-BE49-F238E27FC236}">
                <a16:creationId xmlns:a16="http://schemas.microsoft.com/office/drawing/2014/main" id="{03511431-7C3B-D905-6028-23EC2C7A305D}"/>
              </a:ext>
            </a:extLst>
          </p:cNvPr>
          <p:cNvGrpSpPr/>
          <p:nvPr/>
        </p:nvGrpSpPr>
        <p:grpSpPr>
          <a:xfrm>
            <a:off x="372019" y="904790"/>
            <a:ext cx="11092233" cy="5579137"/>
            <a:chOff x="-1449986" y="0"/>
            <a:chExt cx="11092231" cy="5579136"/>
          </a:xfrm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2A9DA769-8529-569B-2D39-559003AC26E0}"/>
                </a:ext>
              </a:extLst>
            </p:cNvPr>
            <p:cNvSpPr txBox="1"/>
            <p:nvPr/>
          </p:nvSpPr>
          <p:spPr>
            <a:xfrm>
              <a:off x="-1239403" y="2049553"/>
              <a:ext cx="2302989" cy="400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defRPr>
              </a:lvl1pPr>
            </a:lstStyle>
            <a:p>
              <a:endParaRPr dirty="0"/>
            </a:p>
          </p:txBody>
        </p: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B40F4FCA-06BD-2878-12F5-EE06E7A4A6FA}"/>
                </a:ext>
              </a:extLst>
            </p:cNvPr>
            <p:cNvSpPr/>
            <p:nvPr/>
          </p:nvSpPr>
          <p:spPr>
            <a:xfrm>
              <a:off x="3534823" y="3194458"/>
              <a:ext cx="2217120" cy="70491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5AEF94C7-FB2C-9172-D179-8FD4F5E655D2}"/>
                </a:ext>
              </a:extLst>
            </p:cNvPr>
            <p:cNvSpPr txBox="1"/>
            <p:nvPr/>
          </p:nvSpPr>
          <p:spPr>
            <a:xfrm>
              <a:off x="3636885" y="3210854"/>
              <a:ext cx="2057441" cy="8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defRPr>
              </a:lvl1pPr>
            </a:lstStyle>
            <a:p>
              <a:endParaRPr lang="es-CO" b="1" dirty="0">
                <a:solidFill>
                  <a:schemeClr val="tx1"/>
                </a:solidFill>
              </a:endParaRPr>
            </a:p>
            <a:p>
              <a:r>
                <a:rPr lang="es-CO" b="1" dirty="0">
                  <a:solidFill>
                    <a:schemeClr val="tx1"/>
                  </a:solidFill>
                </a:rPr>
                <a:t>Autorregulación y ser reflexivo</a:t>
              </a:r>
            </a:p>
            <a:p>
              <a:endParaRPr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Straight Arrow Connector 50">
              <a:extLst>
                <a:ext uri="{FF2B5EF4-FFF2-40B4-BE49-F238E27FC236}">
                  <a16:creationId xmlns:a16="http://schemas.microsoft.com/office/drawing/2014/main" id="{7CF3F1E9-585C-A51D-8EFA-2673D71DAFCA}"/>
                </a:ext>
              </a:extLst>
            </p:cNvPr>
            <p:cNvSpPr/>
            <p:nvPr/>
          </p:nvSpPr>
          <p:spPr>
            <a:xfrm flipH="1">
              <a:off x="5222685" y="1949685"/>
              <a:ext cx="14094" cy="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3" name="Straight Arrow Connector 52">
              <a:extLst>
                <a:ext uri="{FF2B5EF4-FFF2-40B4-BE49-F238E27FC236}">
                  <a16:creationId xmlns:a16="http://schemas.microsoft.com/office/drawing/2014/main" id="{D1A2CAD5-76B5-9F99-4E3D-258716F59103}"/>
                </a:ext>
              </a:extLst>
            </p:cNvPr>
            <p:cNvSpPr/>
            <p:nvPr/>
          </p:nvSpPr>
          <p:spPr>
            <a:xfrm>
              <a:off x="4420250" y="2351319"/>
              <a:ext cx="8940" cy="843140"/>
            </a:xfrm>
            <a:prstGeom prst="line">
              <a:avLst/>
            </a:prstGeom>
            <a:noFill/>
            <a:ln w="38100" cap="flat">
              <a:solidFill>
                <a:schemeClr val="accent2">
                  <a:lumMod val="75000"/>
                </a:scheme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4" name="Straight Arrow Connector 54">
              <a:extLst>
                <a:ext uri="{FF2B5EF4-FFF2-40B4-BE49-F238E27FC236}">
                  <a16:creationId xmlns:a16="http://schemas.microsoft.com/office/drawing/2014/main" id="{BD85A7D1-CE46-01E6-3FC3-8164A8996C38}"/>
                </a:ext>
              </a:extLst>
            </p:cNvPr>
            <p:cNvSpPr/>
            <p:nvPr/>
          </p:nvSpPr>
          <p:spPr>
            <a:xfrm>
              <a:off x="5587904" y="1272493"/>
              <a:ext cx="1734783" cy="885822"/>
            </a:xfrm>
            <a:prstGeom prst="line">
              <a:avLst/>
            </a:prstGeom>
            <a:noFill/>
            <a:ln w="44450" cap="flat">
              <a:solidFill>
                <a:srgbClr val="FFC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7BFF65DF-7192-CBBC-D672-D5CC3102AC3F}"/>
                </a:ext>
              </a:extLst>
            </p:cNvPr>
            <p:cNvSpPr/>
            <p:nvPr/>
          </p:nvSpPr>
          <p:spPr>
            <a:xfrm>
              <a:off x="3287091" y="0"/>
              <a:ext cx="2284201" cy="228420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traight Arrow Connector 56">
              <a:extLst>
                <a:ext uri="{FF2B5EF4-FFF2-40B4-BE49-F238E27FC236}">
                  <a16:creationId xmlns:a16="http://schemas.microsoft.com/office/drawing/2014/main" id="{15E0F536-9742-1E0B-6BBA-602AA6661379}"/>
                </a:ext>
              </a:extLst>
            </p:cNvPr>
            <p:cNvSpPr/>
            <p:nvPr/>
          </p:nvSpPr>
          <p:spPr>
            <a:xfrm flipH="1">
              <a:off x="1201182" y="1272492"/>
              <a:ext cx="2000994" cy="813895"/>
            </a:xfrm>
            <a:prstGeom prst="line">
              <a:avLst/>
            </a:prstGeom>
            <a:noFill/>
            <a:ln w="47625" cap="flat">
              <a:solidFill>
                <a:srgbClr val="0070C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9128ECC6-DF6F-45B7-3F3A-825D4768D4D5}"/>
                </a:ext>
              </a:extLst>
            </p:cNvPr>
            <p:cNvGrpSpPr/>
            <p:nvPr/>
          </p:nvGrpSpPr>
          <p:grpSpPr>
            <a:xfrm>
              <a:off x="-1449986" y="3225324"/>
              <a:ext cx="2226060" cy="1735093"/>
              <a:chOff x="-1459337" y="770570"/>
              <a:chExt cx="2226059" cy="1735091"/>
            </a:xfrm>
          </p:grpSpPr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CFD3E24B-0772-9157-B59F-C170D31F20FD}"/>
                  </a:ext>
                </a:extLst>
              </p:cNvPr>
              <p:cNvSpPr txBox="1"/>
              <p:nvPr/>
            </p:nvSpPr>
            <p:spPr>
              <a:xfrm>
                <a:off x="-1459337" y="770570"/>
                <a:ext cx="2226059" cy="846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000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es-ES" sz="1050" dirty="0"/>
                  <a:t> </a:t>
                </a:r>
                <a:r>
                  <a:rPr lang="es-ES" sz="1100" dirty="0"/>
                  <a:t>Dentro de los entornos </a:t>
                </a:r>
                <a:r>
                  <a:rPr lang="es-ES" sz="1100" dirty="0">
                    <a:solidFill>
                      <a:srgbClr val="0070C0"/>
                    </a:solidFill>
                  </a:rPr>
                  <a:t>de aprendizaje </a:t>
                </a:r>
                <a:r>
                  <a:rPr lang="es-ES" sz="1100" dirty="0"/>
                  <a:t>culturalmente relevantes, los estudiantes tienen el </a:t>
                </a:r>
                <a:r>
                  <a:rPr lang="es-ES" sz="1100" dirty="0">
                    <a:solidFill>
                      <a:srgbClr val="0070C0"/>
                    </a:solidFill>
                  </a:rPr>
                  <a:t>acceso </a:t>
                </a:r>
                <a:r>
                  <a:rPr lang="es-ES" sz="1100" dirty="0"/>
                  <a:t>y la </a:t>
                </a:r>
                <a:r>
                  <a:rPr lang="es-ES" sz="1100" dirty="0">
                    <a:solidFill>
                      <a:srgbClr val="0070C0"/>
                    </a:solidFill>
                  </a:rPr>
                  <a:t>equidad</a:t>
                </a:r>
                <a:r>
                  <a:rPr lang="es-ES" sz="1100" dirty="0"/>
                  <a:t> que les ayudan a lograr el éxito académico.</a:t>
                </a:r>
                <a:r>
                  <a:rPr sz="1050" dirty="0"/>
                  <a:t>.</a:t>
                </a:r>
              </a:p>
            </p:txBody>
          </p:sp>
          <p:sp>
            <p:nvSpPr>
              <p:cNvPr id="31" name="TextBox 35">
                <a:extLst>
                  <a:ext uri="{FF2B5EF4-FFF2-40B4-BE49-F238E27FC236}">
                    <a16:creationId xmlns:a16="http://schemas.microsoft.com/office/drawing/2014/main" id="{F01DEBC0-4335-CCA6-DD9A-B290BD5A2F6B}"/>
                  </a:ext>
                </a:extLst>
              </p:cNvPr>
              <p:cNvSpPr txBox="1"/>
              <p:nvPr/>
            </p:nvSpPr>
            <p:spPr>
              <a:xfrm>
                <a:off x="-1341727" y="1692676"/>
                <a:ext cx="1623735" cy="507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000" i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es-CO" sz="1100" dirty="0"/>
                  <a:t>Consolidar el conocimiento mediante actividades relevantes</a:t>
                </a:r>
                <a:endParaRPr sz="1100" dirty="0"/>
              </a:p>
            </p:txBody>
          </p:sp>
          <p:sp>
            <p:nvSpPr>
              <p:cNvPr id="32" name="Straight Connector 41">
                <a:extLst>
                  <a:ext uri="{FF2B5EF4-FFF2-40B4-BE49-F238E27FC236}">
                    <a16:creationId xmlns:a16="http://schemas.microsoft.com/office/drawing/2014/main" id="{20C9203C-9647-7F8C-64C4-740ED1BF56E6}"/>
                  </a:ext>
                </a:extLst>
              </p:cNvPr>
              <p:cNvSpPr/>
              <p:nvPr/>
            </p:nvSpPr>
            <p:spPr>
              <a:xfrm>
                <a:off x="-739332" y="2505659"/>
                <a:ext cx="418946" cy="2"/>
              </a:xfrm>
              <a:prstGeom prst="line">
                <a:avLst/>
              </a:prstGeom>
              <a:noFill/>
              <a:ln w="28575" cap="flat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46EABE9B-9557-4FF9-7AC5-C440E7560E7C}"/>
                </a:ext>
              </a:extLst>
            </p:cNvPr>
            <p:cNvGrpSpPr/>
            <p:nvPr/>
          </p:nvGrpSpPr>
          <p:grpSpPr>
            <a:xfrm>
              <a:off x="3743305" y="4048134"/>
              <a:ext cx="1844600" cy="1531002"/>
              <a:chOff x="1344609" y="447316"/>
              <a:chExt cx="1844598" cy="1531001"/>
            </a:xfrm>
          </p:grpSpPr>
          <p:sp>
            <p:nvSpPr>
              <p:cNvPr id="27" name="TextBox 39">
                <a:extLst>
                  <a:ext uri="{FF2B5EF4-FFF2-40B4-BE49-F238E27FC236}">
                    <a16:creationId xmlns:a16="http://schemas.microsoft.com/office/drawing/2014/main" id="{FB48BFDE-0657-DE35-878F-9D6F85EC93AB}"/>
                  </a:ext>
                </a:extLst>
              </p:cNvPr>
              <p:cNvSpPr txBox="1"/>
              <p:nvPr/>
            </p:nvSpPr>
            <p:spPr>
              <a:xfrm>
                <a:off x="1344609" y="447316"/>
                <a:ext cx="1844598" cy="923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000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es-ES" sz="1100" dirty="0"/>
                  <a:t> </a:t>
                </a:r>
                <a:r>
                  <a:rPr lang="es-ES" sz="1200" dirty="0"/>
                  <a:t>Aumentar la autorregulación de los estudiantes resulta en una mayor comprensión y logro en su aprendizaje.</a:t>
                </a:r>
                <a:endParaRPr sz="1100" dirty="0"/>
              </a:p>
            </p:txBody>
          </p:sp>
          <p:sp>
            <p:nvSpPr>
              <p:cNvPr id="28" name="TextBox 40">
                <a:extLst>
                  <a:ext uri="{FF2B5EF4-FFF2-40B4-BE49-F238E27FC236}">
                    <a16:creationId xmlns:a16="http://schemas.microsoft.com/office/drawing/2014/main" id="{7B13CAFB-F205-A57C-7DF4-1F580F5481BB}"/>
                  </a:ext>
                </a:extLst>
              </p:cNvPr>
              <p:cNvSpPr txBox="1"/>
              <p:nvPr/>
            </p:nvSpPr>
            <p:spPr>
              <a:xfrm>
                <a:off x="1400546" y="1432106"/>
                <a:ext cx="1688279" cy="484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000" i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es-CO" sz="1050" dirty="0"/>
                  <a:t>Manejar hacia dónde se dirigen los estudiantes y dónde han estado</a:t>
                </a:r>
                <a:endParaRPr sz="1050" dirty="0"/>
              </a:p>
            </p:txBody>
          </p:sp>
          <p:sp>
            <p:nvSpPr>
              <p:cNvPr id="29" name="Straight Connector 44">
                <a:extLst>
                  <a:ext uri="{FF2B5EF4-FFF2-40B4-BE49-F238E27FC236}">
                    <a16:creationId xmlns:a16="http://schemas.microsoft.com/office/drawing/2014/main" id="{9DD413D5-4EA1-8868-2CCC-F2756FEE1F60}"/>
                  </a:ext>
                </a:extLst>
              </p:cNvPr>
              <p:cNvSpPr/>
              <p:nvPr/>
            </p:nvSpPr>
            <p:spPr>
              <a:xfrm>
                <a:off x="2057435" y="1978315"/>
                <a:ext cx="418945" cy="2"/>
              </a:xfrm>
              <a:prstGeom prst="line">
                <a:avLst/>
              </a:prstGeom>
              <a:noFill/>
              <a:ln w="28575" cap="flat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6AEB8299-6E89-E511-25E9-CDB3C14BD52D}"/>
                </a:ext>
              </a:extLst>
            </p:cNvPr>
            <p:cNvGrpSpPr/>
            <p:nvPr/>
          </p:nvGrpSpPr>
          <p:grpSpPr>
            <a:xfrm>
              <a:off x="7513532" y="2977880"/>
              <a:ext cx="2128713" cy="1851524"/>
              <a:chOff x="2349279" y="-566956"/>
              <a:chExt cx="2128711" cy="1851523"/>
            </a:xfrm>
          </p:grpSpPr>
          <p:sp>
            <p:nvSpPr>
              <p:cNvPr id="24" name="TextBox 42">
                <a:extLst>
                  <a:ext uri="{FF2B5EF4-FFF2-40B4-BE49-F238E27FC236}">
                    <a16:creationId xmlns:a16="http://schemas.microsoft.com/office/drawing/2014/main" id="{202830B8-D04A-66C6-7011-1B1D9E543614}"/>
                  </a:ext>
                </a:extLst>
              </p:cNvPr>
              <p:cNvSpPr txBox="1"/>
              <p:nvPr/>
            </p:nvSpPr>
            <p:spPr>
              <a:xfrm>
                <a:off x="2349279" y="-566956"/>
                <a:ext cx="2128711" cy="1169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000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es-ES" dirty="0"/>
                  <a:t>  </a:t>
                </a:r>
                <a:r>
                  <a:rPr lang="es-CO" dirty="0"/>
                  <a:t> </a:t>
                </a:r>
                <a:r>
                  <a:rPr lang="es-CO" sz="1100" dirty="0"/>
                  <a:t>Permite a los estudiantes identificar sus áreas de fortaleza y las áreas donde necesitan mejorar, así como ver su progreso y personalizar su ruta de aprendizaje</a:t>
                </a:r>
              </a:p>
              <a:p>
                <a:pPr algn="ctr"/>
                <a:endParaRPr lang="es-ES" dirty="0"/>
              </a:p>
            </p:txBody>
          </p:sp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38D8A5CE-050B-FEBD-DFF8-1971E8E4FD83}"/>
                  </a:ext>
                </a:extLst>
              </p:cNvPr>
              <p:cNvSpPr txBox="1"/>
              <p:nvPr/>
            </p:nvSpPr>
            <p:spPr>
              <a:xfrm>
                <a:off x="2608330" y="486888"/>
                <a:ext cx="1688279" cy="76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000" i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endParaRPr lang="es-CO" dirty="0"/>
              </a:p>
              <a:p>
                <a:pPr algn="ctr"/>
                <a:r>
                  <a:rPr lang="es-ES" dirty="0"/>
                  <a:t> Los niños aprenden mejor cuando se tienen en cuenta sus diferencias individuales.</a:t>
                </a:r>
              </a:p>
              <a:p>
                <a:pPr algn="ctr"/>
                <a:endParaRPr lang="es-CO" dirty="0"/>
              </a:p>
            </p:txBody>
          </p:sp>
          <p:sp>
            <p:nvSpPr>
              <p:cNvPr id="26" name="Straight Connector 47">
                <a:extLst>
                  <a:ext uri="{FF2B5EF4-FFF2-40B4-BE49-F238E27FC236}">
                    <a16:creationId xmlns:a16="http://schemas.microsoft.com/office/drawing/2014/main" id="{9F0B0BD2-283B-A371-76D9-3BD107D94B27}"/>
                  </a:ext>
                </a:extLst>
              </p:cNvPr>
              <p:cNvSpPr/>
              <p:nvPr/>
            </p:nvSpPr>
            <p:spPr>
              <a:xfrm>
                <a:off x="3242996" y="1284565"/>
                <a:ext cx="418945" cy="2"/>
              </a:xfrm>
              <a:prstGeom prst="line">
                <a:avLst/>
              </a:prstGeom>
              <a:noFill/>
              <a:ln w="28575" cap="flat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6B3BCEA-1A1A-CA64-0CDB-D7F3243E4741}"/>
              </a:ext>
            </a:extLst>
          </p:cNvPr>
          <p:cNvSpPr txBox="1"/>
          <p:nvPr/>
        </p:nvSpPr>
        <p:spPr>
          <a:xfrm>
            <a:off x="5579130" y="1662465"/>
            <a:ext cx="13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/>
              <a:t>DOCENTE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094D2D4-5528-CCA7-199E-3AD45BD28B61}"/>
              </a:ext>
            </a:extLst>
          </p:cNvPr>
          <p:cNvSpPr txBox="1"/>
          <p:nvPr/>
        </p:nvSpPr>
        <p:spPr>
          <a:xfrm>
            <a:off x="372019" y="2985595"/>
            <a:ext cx="261054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CO" sz="1100" b="1" dirty="0">
              <a:solidFill>
                <a:schemeClr val="tx1"/>
              </a:solidFill>
            </a:endParaRPr>
          </a:p>
          <a:p>
            <a:pPr algn="ctr"/>
            <a:r>
              <a:rPr lang="es-CO" sz="1100" b="1" dirty="0">
                <a:solidFill>
                  <a:schemeClr val="tx1"/>
                </a:solidFill>
              </a:rPr>
              <a:t>Actividades significativas y ayudar a los</a:t>
            </a:r>
          </a:p>
          <a:p>
            <a:pPr algn="ctr"/>
            <a:r>
              <a:rPr lang="es-CO" sz="1100" b="1" dirty="0">
                <a:solidFill>
                  <a:schemeClr val="tx1"/>
                </a:solidFill>
              </a:rPr>
              <a:t> estudiantes aprender a transferir  </a:t>
            </a:r>
          </a:p>
          <a:p>
            <a:pPr algn="ctr"/>
            <a:endParaRPr lang="es-CO" sz="1100" b="1" dirty="0">
              <a:solidFill>
                <a:schemeClr val="tx1"/>
              </a:solidFill>
            </a:endParaRP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A612310F-5CB0-6583-BC58-874244678076}"/>
              </a:ext>
            </a:extLst>
          </p:cNvPr>
          <p:cNvSpPr/>
          <p:nvPr/>
        </p:nvSpPr>
        <p:spPr>
          <a:xfrm>
            <a:off x="9312239" y="3057521"/>
            <a:ext cx="2128713" cy="660153"/>
          </a:xfrm>
          <a:prstGeom prst="rect">
            <a:avLst/>
          </a:prstGeom>
          <a:solidFill>
            <a:schemeClr val="accent4"/>
          </a:solidFill>
          <a:ln w="12700" cap="flat">
            <a:solidFill>
              <a:srgbClr val="FFC000"/>
            </a:solidFill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/>
            <a:endParaRPr lang="es-CO" sz="1400" b="1" dirty="0"/>
          </a:p>
          <a:p>
            <a:pPr algn="ctr"/>
            <a:endParaRPr lang="es-CO" sz="1400" b="1" dirty="0"/>
          </a:p>
          <a:p>
            <a:pPr algn="ctr"/>
            <a:endParaRPr lang="es-CO" sz="1400" b="1" dirty="0"/>
          </a:p>
          <a:p>
            <a:pPr algn="ctr"/>
            <a:r>
              <a:rPr lang="es-CO" sz="1400" b="1" dirty="0"/>
              <a:t>Diferencias de desarrollo e individuales</a:t>
            </a:r>
          </a:p>
          <a:p>
            <a:pPr algn="ctr"/>
            <a:endParaRPr lang="es-CO" sz="1400" b="1" dirty="0"/>
          </a:p>
          <a:p>
            <a:pPr algn="ctr"/>
            <a:endParaRPr lang="es-CO" sz="1400" b="1" dirty="0"/>
          </a:p>
          <a:p>
            <a:pPr algn="ctr"/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27739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4431766" y="6030686"/>
            <a:ext cx="7760234" cy="827314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6FB9342-5FCF-B526-B259-20225F53B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7" y="684212"/>
            <a:ext cx="11183540" cy="49879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B852A49-5244-5753-3971-5C0DA7431CAB}"/>
              </a:ext>
            </a:extLst>
          </p:cNvPr>
          <p:cNvSpPr txBox="1"/>
          <p:nvPr/>
        </p:nvSpPr>
        <p:spPr>
          <a:xfrm>
            <a:off x="927651" y="5672138"/>
            <a:ext cx="96475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/>
              <a:t>Tomado:  Marco de transformación de la visión para el aprendizaje en cualquier momento y en cualquier lugar para todos </a:t>
            </a:r>
          </a:p>
        </p:txBody>
      </p:sp>
    </p:spTree>
    <p:extLst>
      <p:ext uri="{BB962C8B-B14F-4D97-AF65-F5344CB8AC3E}">
        <p14:creationId xmlns:p14="http://schemas.microsoft.com/office/powerpoint/2010/main" val="86447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C5DDD-C60F-AAA4-5ACE-7EB2626A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7" y="6109854"/>
            <a:ext cx="3331555" cy="748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0DDF9496-4F1E-5FA5-103E-8D3857FC3EEA}"/>
              </a:ext>
            </a:extLst>
          </p:cNvPr>
          <p:cNvGrpSpPr/>
          <p:nvPr/>
        </p:nvGrpSpPr>
        <p:grpSpPr>
          <a:xfrm>
            <a:off x="545566" y="494514"/>
            <a:ext cx="10550497" cy="5177416"/>
            <a:chOff x="545566" y="494514"/>
            <a:chExt cx="10550497" cy="517741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838551F-7D9C-22F2-D2D5-E89B2CE92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66" y="494514"/>
              <a:ext cx="10550497" cy="1195686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1A48A77-2127-FAFE-C001-1A6448C1B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75" y="1690200"/>
              <a:ext cx="9967567" cy="398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39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4431766" y="6030686"/>
            <a:ext cx="7760234" cy="827314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FAC0E41-F938-2C77-468F-B1C12C6ED25C}"/>
              </a:ext>
            </a:extLst>
          </p:cNvPr>
          <p:cNvGrpSpPr/>
          <p:nvPr/>
        </p:nvGrpSpPr>
        <p:grpSpPr>
          <a:xfrm>
            <a:off x="545566" y="229471"/>
            <a:ext cx="10871917" cy="5593135"/>
            <a:chOff x="545566" y="229471"/>
            <a:chExt cx="10871917" cy="559313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C6EE02-4743-C693-126C-76F85FB1C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66" y="1462318"/>
              <a:ext cx="10871917" cy="436028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E89BCE8-26B5-7E5F-B740-0ECA6748E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66" y="229471"/>
              <a:ext cx="10550497" cy="1195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04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C37E7EBD-C164-16C2-9BFF-78AF3E0F7A34}"/>
              </a:ext>
            </a:extLst>
          </p:cNvPr>
          <p:cNvSpPr txBox="1"/>
          <p:nvPr/>
        </p:nvSpPr>
        <p:spPr>
          <a:xfrm>
            <a:off x="1483598" y="2387240"/>
            <a:ext cx="835079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Las ciencias cognitivas y la neurociencia nos recuerdan que existen diferentes tipos de alumnos y diferentes estrategias para almacenar y recuperar la información, y que el cerebro desempeña una función central en el proceso de aprendizaje.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489F49-3DD9-FBEF-754B-6F3C09ABE0E9}"/>
              </a:ext>
            </a:extLst>
          </p:cNvPr>
          <p:cNvSpPr txBox="1"/>
          <p:nvPr/>
        </p:nvSpPr>
        <p:spPr>
          <a:xfrm>
            <a:off x="1483598" y="4982943"/>
            <a:ext cx="835079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EL aprendizaje personalizado es que debe constituir un objetivo central de los sistemas educativos, ya que es el camino hacia una educación de calidad.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1AF7DC-22B6-9D15-3A8C-67D64EBEF5A5}"/>
              </a:ext>
            </a:extLst>
          </p:cNvPr>
          <p:cNvSpPr txBox="1"/>
          <p:nvPr/>
        </p:nvSpPr>
        <p:spPr>
          <a:xfrm>
            <a:off x="1483599" y="1352155"/>
            <a:ext cx="835079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El aprendizaje personalizado está relacionado con las ideas fundamentales de pertinencia, indagación y diferenciación.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427D26F-7AEF-4415-A0D8-BF2F1A703EE6}"/>
              </a:ext>
            </a:extLst>
          </p:cNvPr>
          <p:cNvSpPr txBox="1"/>
          <p:nvPr/>
        </p:nvSpPr>
        <p:spPr>
          <a:xfrm>
            <a:off x="1483598" y="3985174"/>
            <a:ext cx="8350798" cy="646331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10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Las nuevas tecnologías han generado numerosas oportunidades para el aprendizaje personalizado.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4EC8651-32C6-356C-D3C9-65173E722880}"/>
              </a:ext>
            </a:extLst>
          </p:cNvPr>
          <p:cNvSpPr txBox="1"/>
          <p:nvPr/>
        </p:nvSpPr>
        <p:spPr>
          <a:xfrm>
            <a:off x="533833" y="252568"/>
            <a:ext cx="304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UNESO, 2017</a:t>
            </a:r>
          </a:p>
        </p:txBody>
      </p:sp>
    </p:spTree>
    <p:extLst>
      <p:ext uri="{BB962C8B-B14F-4D97-AF65-F5344CB8AC3E}">
        <p14:creationId xmlns:p14="http://schemas.microsoft.com/office/powerpoint/2010/main" val="120806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4431766" y="6030686"/>
            <a:ext cx="7760234" cy="827314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B75811F-5661-BE79-C35C-8D13877DB3B7}"/>
              </a:ext>
            </a:extLst>
          </p:cNvPr>
          <p:cNvGrpSpPr/>
          <p:nvPr/>
        </p:nvGrpSpPr>
        <p:grpSpPr>
          <a:xfrm>
            <a:off x="7839952" y="2576619"/>
            <a:ext cx="1442809" cy="1332163"/>
            <a:chOff x="1173111" y="1002880"/>
            <a:chExt cx="1363868" cy="1170701"/>
          </a:xfrm>
        </p:grpSpPr>
        <p:sp>
          <p:nvSpPr>
            <p:cNvPr id="30" name="Hexágono 29">
              <a:extLst>
                <a:ext uri="{FF2B5EF4-FFF2-40B4-BE49-F238E27FC236}">
                  <a16:creationId xmlns:a16="http://schemas.microsoft.com/office/drawing/2014/main" id="{30944FBE-C9EA-F6EA-F934-F7B5372AAB6F}"/>
                </a:ext>
              </a:extLst>
            </p:cNvPr>
            <p:cNvSpPr/>
            <p:nvPr/>
          </p:nvSpPr>
          <p:spPr>
            <a:xfrm>
              <a:off x="1173111" y="1002880"/>
              <a:ext cx="1363868" cy="117070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ágono 4">
              <a:extLst>
                <a:ext uri="{FF2B5EF4-FFF2-40B4-BE49-F238E27FC236}">
                  <a16:creationId xmlns:a16="http://schemas.microsoft.com/office/drawing/2014/main" id="{E107F164-C1E1-8315-53D7-F23CC271F3C5}"/>
                </a:ext>
              </a:extLst>
            </p:cNvPr>
            <p:cNvSpPr txBox="1"/>
            <p:nvPr/>
          </p:nvSpPr>
          <p:spPr>
            <a:xfrm>
              <a:off x="1384325" y="1184179"/>
              <a:ext cx="941440" cy="808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100" kern="1200" dirty="0">
                  <a:solidFill>
                    <a:schemeClr val="tx1"/>
                  </a:solidFill>
                </a:rPr>
                <a:t>Apoyo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DE6E5515-44F3-A43D-4D14-4F9BE8EA7857}"/>
              </a:ext>
            </a:extLst>
          </p:cNvPr>
          <p:cNvGrpSpPr/>
          <p:nvPr/>
        </p:nvGrpSpPr>
        <p:grpSpPr>
          <a:xfrm>
            <a:off x="1244020" y="14288"/>
            <a:ext cx="9364251" cy="5739234"/>
            <a:chOff x="1365662" y="938151"/>
            <a:chExt cx="8403377" cy="5129696"/>
          </a:xfrm>
        </p:grpSpPr>
        <p:graphicFrame>
          <p:nvGraphicFramePr>
            <p:cNvPr id="10" name="Diagrama 9">
              <a:extLst>
                <a:ext uri="{FF2B5EF4-FFF2-40B4-BE49-F238E27FC236}">
                  <a16:creationId xmlns:a16="http://schemas.microsoft.com/office/drawing/2014/main" id="{DCB4307A-5593-2E26-948C-368560E51A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8006685"/>
                </p:ext>
              </p:extLst>
            </p:nvPr>
          </p:nvGraphicFramePr>
          <p:xfrm>
            <a:off x="1365662" y="938151"/>
            <a:ext cx="8403377" cy="5129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C22D6A4-A6C7-22F3-96F7-284FABA8F3AA}"/>
                </a:ext>
              </a:extLst>
            </p:cNvPr>
            <p:cNvGrpSpPr/>
            <p:nvPr/>
          </p:nvGrpSpPr>
          <p:grpSpPr>
            <a:xfrm>
              <a:off x="5948734" y="3895670"/>
              <a:ext cx="1466480" cy="1190680"/>
              <a:chOff x="2035506" y="2898843"/>
              <a:chExt cx="1183404" cy="1016159"/>
            </a:xfrm>
          </p:grpSpPr>
          <p:sp>
            <p:nvSpPr>
              <p:cNvPr id="15" name="Hexágono 14">
                <a:extLst>
                  <a:ext uri="{FF2B5EF4-FFF2-40B4-BE49-F238E27FC236}">
                    <a16:creationId xmlns:a16="http://schemas.microsoft.com/office/drawing/2014/main" id="{6DDF4C83-4FFB-9916-A2D5-AE8A4D18C8B2}"/>
                  </a:ext>
                </a:extLst>
              </p:cNvPr>
              <p:cNvSpPr/>
              <p:nvPr/>
            </p:nvSpPr>
            <p:spPr>
              <a:xfrm>
                <a:off x="2035506" y="2898843"/>
                <a:ext cx="1183404" cy="1016159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16" name="Hexágono 4">
                <a:extLst>
                  <a:ext uri="{FF2B5EF4-FFF2-40B4-BE49-F238E27FC236}">
                    <a16:creationId xmlns:a16="http://schemas.microsoft.com/office/drawing/2014/main" id="{14EDCD26-0198-9934-1A07-80977C7ED26E}"/>
                  </a:ext>
                </a:extLst>
              </p:cNvPr>
              <p:cNvSpPr txBox="1"/>
              <p:nvPr/>
            </p:nvSpPr>
            <p:spPr>
              <a:xfrm>
                <a:off x="2093971" y="3056235"/>
                <a:ext cx="1000107" cy="7013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2700" rIns="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400" b="1" dirty="0">
                    <a:solidFill>
                      <a:schemeClr val="tx1"/>
                    </a:solidFill>
                  </a:rPr>
                  <a:t>Construcción</a:t>
                </a:r>
                <a:endParaRPr lang="es-MX" sz="14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1955E8B-1F16-5BD6-0CAA-B3140DC526BC}"/>
                </a:ext>
              </a:extLst>
            </p:cNvPr>
            <p:cNvGrpSpPr/>
            <p:nvPr/>
          </p:nvGrpSpPr>
          <p:grpSpPr>
            <a:xfrm>
              <a:off x="4812005" y="4491009"/>
              <a:ext cx="1363868" cy="1170701"/>
              <a:chOff x="1173111" y="1002880"/>
              <a:chExt cx="1363868" cy="1170701"/>
            </a:xfrm>
          </p:grpSpPr>
          <p:sp>
            <p:nvSpPr>
              <p:cNvPr id="18" name="Hexágono 17">
                <a:extLst>
                  <a:ext uri="{FF2B5EF4-FFF2-40B4-BE49-F238E27FC236}">
                    <a16:creationId xmlns:a16="http://schemas.microsoft.com/office/drawing/2014/main" id="{2DD9A8CE-C7B2-30DC-15EC-8F0A9B54CA46}"/>
                  </a:ext>
                </a:extLst>
              </p:cNvPr>
              <p:cNvSpPr/>
              <p:nvPr/>
            </p:nvSpPr>
            <p:spPr>
              <a:xfrm>
                <a:off x="1173111" y="1002880"/>
                <a:ext cx="1363868" cy="117070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Hexágono 4">
                <a:extLst>
                  <a:ext uri="{FF2B5EF4-FFF2-40B4-BE49-F238E27FC236}">
                    <a16:creationId xmlns:a16="http://schemas.microsoft.com/office/drawing/2014/main" id="{9B9F1CB6-6EEE-9D56-7051-AAA22A5222BE}"/>
                  </a:ext>
                </a:extLst>
              </p:cNvPr>
              <p:cNvSpPr txBox="1"/>
              <p:nvPr/>
            </p:nvSpPr>
            <p:spPr>
              <a:xfrm>
                <a:off x="1384325" y="1184179"/>
                <a:ext cx="941440" cy="808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3970" rIns="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600" b="1" kern="1200" dirty="0">
                    <a:solidFill>
                      <a:schemeClr val="tx1"/>
                    </a:solidFill>
                  </a:rPr>
                  <a:t>Aprendizaje</a:t>
                </a:r>
                <a:endParaRPr lang="es-MX" sz="14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CFAAEE64-6B9D-2D4C-748E-A3F2FFED84C1}"/>
                </a:ext>
              </a:extLst>
            </p:cNvPr>
            <p:cNvGrpSpPr/>
            <p:nvPr/>
          </p:nvGrpSpPr>
          <p:grpSpPr>
            <a:xfrm>
              <a:off x="7228258" y="4542856"/>
              <a:ext cx="1363868" cy="1170701"/>
              <a:chOff x="1173111" y="1002880"/>
              <a:chExt cx="1363868" cy="1170701"/>
            </a:xfrm>
          </p:grpSpPr>
          <p:sp>
            <p:nvSpPr>
              <p:cNvPr id="21" name="Hexágono 20">
                <a:extLst>
                  <a:ext uri="{FF2B5EF4-FFF2-40B4-BE49-F238E27FC236}">
                    <a16:creationId xmlns:a16="http://schemas.microsoft.com/office/drawing/2014/main" id="{4B1F0225-C002-E977-032B-D279A9E51CDF}"/>
                  </a:ext>
                </a:extLst>
              </p:cNvPr>
              <p:cNvSpPr/>
              <p:nvPr/>
            </p:nvSpPr>
            <p:spPr>
              <a:xfrm>
                <a:off x="1173111" y="1002880"/>
                <a:ext cx="1363868" cy="117070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22" name="Hexágono 4">
                <a:extLst>
                  <a:ext uri="{FF2B5EF4-FFF2-40B4-BE49-F238E27FC236}">
                    <a16:creationId xmlns:a16="http://schemas.microsoft.com/office/drawing/2014/main" id="{C0F8597F-73DD-B7DA-BD59-1597F4FE015E}"/>
                  </a:ext>
                </a:extLst>
              </p:cNvPr>
              <p:cNvSpPr txBox="1"/>
              <p:nvPr/>
            </p:nvSpPr>
            <p:spPr>
              <a:xfrm>
                <a:off x="1384325" y="1184179"/>
                <a:ext cx="941440" cy="808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3970" rIns="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600" b="1" kern="1200" dirty="0">
                    <a:solidFill>
                      <a:schemeClr val="tx1"/>
                    </a:solidFill>
                  </a:rPr>
                  <a:t>Auoestima</a:t>
                </a:r>
                <a:endParaRPr lang="es-MX" sz="11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6B6B183D-7AF4-D4CD-D23C-958DDBC5CE24}"/>
                </a:ext>
              </a:extLst>
            </p:cNvPr>
            <p:cNvGrpSpPr/>
            <p:nvPr/>
          </p:nvGrpSpPr>
          <p:grpSpPr>
            <a:xfrm>
              <a:off x="1365662" y="2606979"/>
              <a:ext cx="1363868" cy="1170701"/>
              <a:chOff x="1129066" y="1002880"/>
              <a:chExt cx="1363868" cy="1170701"/>
            </a:xfrm>
          </p:grpSpPr>
          <p:sp>
            <p:nvSpPr>
              <p:cNvPr id="24" name="Hexágono 23">
                <a:extLst>
                  <a:ext uri="{FF2B5EF4-FFF2-40B4-BE49-F238E27FC236}">
                    <a16:creationId xmlns:a16="http://schemas.microsoft.com/office/drawing/2014/main" id="{85312751-6817-033B-328E-378E5156F08F}"/>
                  </a:ext>
                </a:extLst>
              </p:cNvPr>
              <p:cNvSpPr/>
              <p:nvPr/>
            </p:nvSpPr>
            <p:spPr>
              <a:xfrm>
                <a:off x="1129066" y="1002880"/>
                <a:ext cx="1363868" cy="117070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25" name="Hexágono 4">
                <a:extLst>
                  <a:ext uri="{FF2B5EF4-FFF2-40B4-BE49-F238E27FC236}">
                    <a16:creationId xmlns:a16="http://schemas.microsoft.com/office/drawing/2014/main" id="{F0525FAE-965C-7F33-DBFF-6761149051F6}"/>
                  </a:ext>
                </a:extLst>
              </p:cNvPr>
              <p:cNvSpPr txBox="1"/>
              <p:nvPr/>
            </p:nvSpPr>
            <p:spPr>
              <a:xfrm>
                <a:off x="1384325" y="1184179"/>
                <a:ext cx="941440" cy="808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3970" rIns="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2400" b="1" kern="1200" dirty="0">
                    <a:solidFill>
                      <a:schemeClr val="tx1"/>
                    </a:solidFill>
                  </a:rPr>
                  <a:t>Respeto</a:t>
                </a: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5192CA9-32AB-5229-E8B6-90E33ECF7EBF}"/>
                </a:ext>
              </a:extLst>
            </p:cNvPr>
            <p:cNvGrpSpPr/>
            <p:nvPr/>
          </p:nvGrpSpPr>
          <p:grpSpPr>
            <a:xfrm>
              <a:off x="2562361" y="4530437"/>
              <a:ext cx="1363868" cy="1170701"/>
              <a:chOff x="1173111" y="1002880"/>
              <a:chExt cx="1363868" cy="1170701"/>
            </a:xfrm>
          </p:grpSpPr>
          <p:sp>
            <p:nvSpPr>
              <p:cNvPr id="27" name="Hexágono 26">
                <a:extLst>
                  <a:ext uri="{FF2B5EF4-FFF2-40B4-BE49-F238E27FC236}">
                    <a16:creationId xmlns:a16="http://schemas.microsoft.com/office/drawing/2014/main" id="{78168BAB-E735-2F72-1FF6-6020EC419DA6}"/>
                  </a:ext>
                </a:extLst>
              </p:cNvPr>
              <p:cNvSpPr/>
              <p:nvPr/>
            </p:nvSpPr>
            <p:spPr>
              <a:xfrm>
                <a:off x="1173111" y="1002880"/>
                <a:ext cx="1363868" cy="117070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Hexágono 4">
                <a:extLst>
                  <a:ext uri="{FF2B5EF4-FFF2-40B4-BE49-F238E27FC236}">
                    <a16:creationId xmlns:a16="http://schemas.microsoft.com/office/drawing/2014/main" id="{21ED36D2-D6CA-50BF-845D-53E6F8105120}"/>
                  </a:ext>
                </a:extLst>
              </p:cNvPr>
              <p:cNvSpPr txBox="1"/>
              <p:nvPr/>
            </p:nvSpPr>
            <p:spPr>
              <a:xfrm>
                <a:off x="1384325" y="1184179"/>
                <a:ext cx="941440" cy="808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3970" rIns="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2000" b="1" kern="1200" dirty="0">
                    <a:solidFill>
                      <a:schemeClr val="tx1"/>
                    </a:solidFill>
                  </a:rPr>
                  <a:t>Inclusión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FF4D8C06-5D40-7AD8-D112-7A04BEBA2DA8}"/>
                </a:ext>
              </a:extLst>
            </p:cNvPr>
            <p:cNvGrpSpPr/>
            <p:nvPr/>
          </p:nvGrpSpPr>
          <p:grpSpPr>
            <a:xfrm>
              <a:off x="8386749" y="2617098"/>
              <a:ext cx="1363868" cy="1170701"/>
              <a:chOff x="1173111" y="1002880"/>
              <a:chExt cx="1363868" cy="1170701"/>
            </a:xfrm>
          </p:grpSpPr>
          <p:sp>
            <p:nvSpPr>
              <p:cNvPr id="33" name="Hexágono 32">
                <a:extLst>
                  <a:ext uri="{FF2B5EF4-FFF2-40B4-BE49-F238E27FC236}">
                    <a16:creationId xmlns:a16="http://schemas.microsoft.com/office/drawing/2014/main" id="{E7A71767-9B53-A00A-5287-DECCBDB66F11}"/>
                  </a:ext>
                </a:extLst>
              </p:cNvPr>
              <p:cNvSpPr/>
              <p:nvPr/>
            </p:nvSpPr>
            <p:spPr>
              <a:xfrm>
                <a:off x="1173111" y="1002880"/>
                <a:ext cx="1363868" cy="1170701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Hexágono 4">
                <a:extLst>
                  <a:ext uri="{FF2B5EF4-FFF2-40B4-BE49-F238E27FC236}">
                    <a16:creationId xmlns:a16="http://schemas.microsoft.com/office/drawing/2014/main" id="{2B93B571-7616-4229-1713-9E4B5E5F55A0}"/>
                  </a:ext>
                </a:extLst>
              </p:cNvPr>
              <p:cNvSpPr txBox="1"/>
              <p:nvPr/>
            </p:nvSpPr>
            <p:spPr>
              <a:xfrm>
                <a:off x="1384325" y="1184179"/>
                <a:ext cx="941440" cy="808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3970" rIns="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600" b="1" kern="1200" dirty="0">
                    <a:solidFill>
                      <a:schemeClr val="tx1"/>
                    </a:solidFill>
                  </a:rPr>
                  <a:t>Decisiones</a:t>
                </a:r>
                <a:endParaRPr lang="es-MX" sz="11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5F457535-AA56-BB19-BAD3-113D478A2B20}"/>
                </a:ext>
              </a:extLst>
            </p:cNvPr>
            <p:cNvGrpSpPr/>
            <p:nvPr/>
          </p:nvGrpSpPr>
          <p:grpSpPr>
            <a:xfrm>
              <a:off x="7228258" y="1938170"/>
              <a:ext cx="1363868" cy="1170701"/>
              <a:chOff x="1173111" y="1002880"/>
              <a:chExt cx="1363868" cy="1170701"/>
            </a:xfrm>
          </p:grpSpPr>
          <p:sp>
            <p:nvSpPr>
              <p:cNvPr id="36" name="Hexágono 35">
                <a:extLst>
                  <a:ext uri="{FF2B5EF4-FFF2-40B4-BE49-F238E27FC236}">
                    <a16:creationId xmlns:a16="http://schemas.microsoft.com/office/drawing/2014/main" id="{3B4A4BC0-1844-63F0-890E-730B2D2CEF6F}"/>
                  </a:ext>
                </a:extLst>
              </p:cNvPr>
              <p:cNvSpPr/>
              <p:nvPr/>
            </p:nvSpPr>
            <p:spPr>
              <a:xfrm>
                <a:off x="1173111" y="1002880"/>
                <a:ext cx="1363868" cy="117070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37" name="Hexágono 4">
                <a:extLst>
                  <a:ext uri="{FF2B5EF4-FFF2-40B4-BE49-F238E27FC236}">
                    <a16:creationId xmlns:a16="http://schemas.microsoft.com/office/drawing/2014/main" id="{B8123920-FFE2-509F-EE65-A0FFBEB00C56}"/>
                  </a:ext>
                </a:extLst>
              </p:cNvPr>
              <p:cNvSpPr txBox="1"/>
              <p:nvPr/>
            </p:nvSpPr>
            <p:spPr>
              <a:xfrm>
                <a:off x="1372955" y="1221340"/>
                <a:ext cx="941440" cy="8081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3970" rIns="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b="1" dirty="0">
                    <a:solidFill>
                      <a:schemeClr val="tx1"/>
                    </a:solidFill>
                  </a:rPr>
                  <a:t>Contextos</a:t>
                </a:r>
                <a:endParaRPr lang="es-MX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9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4431766" y="6030686"/>
            <a:ext cx="7760234" cy="827314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8340A36-DB7D-C313-6FCF-0F8D74FFDE04}"/>
              </a:ext>
            </a:extLst>
          </p:cNvPr>
          <p:cNvSpPr txBox="1"/>
          <p:nvPr/>
        </p:nvSpPr>
        <p:spPr>
          <a:xfrm>
            <a:off x="626701" y="1229372"/>
            <a:ext cx="1114443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Hoz, V. G. (1982). L ‘</a:t>
            </a:r>
            <a:r>
              <a:rPr lang="es-CO" sz="1600" dirty="0" err="1"/>
              <a:t>educazione</a:t>
            </a:r>
            <a:r>
              <a:rPr lang="es-CO" sz="1600" dirty="0"/>
              <a:t> </a:t>
            </a:r>
            <a:r>
              <a:rPr lang="es-CO" sz="1600" dirty="0" err="1"/>
              <a:t>personalizzata</a:t>
            </a:r>
            <a:r>
              <a:rPr lang="es-CO" sz="1600" dirty="0"/>
              <a:t>: </a:t>
            </a:r>
            <a:r>
              <a:rPr lang="es-CO" sz="1600" dirty="0" err="1"/>
              <a:t>Individualizzazione</a:t>
            </a:r>
            <a:r>
              <a:rPr lang="es-CO" sz="1600" dirty="0"/>
              <a:t> e </a:t>
            </a:r>
            <a:r>
              <a:rPr lang="es-CO" sz="1600" dirty="0" err="1"/>
              <a:t>socializzazione</a:t>
            </a:r>
            <a:r>
              <a:rPr lang="es-CO" sz="1600" dirty="0"/>
              <a:t> </a:t>
            </a:r>
            <a:r>
              <a:rPr lang="es-CO" sz="1600" dirty="0" err="1"/>
              <a:t>nell’insegnamento</a:t>
            </a:r>
            <a:r>
              <a:rPr lang="es-CO" sz="1600" dirty="0"/>
              <a:t>. Florencia: Le Monnier.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Hoz, V. G. (1997). </a:t>
            </a:r>
            <a:r>
              <a:rPr lang="es-CO" sz="1600" dirty="0" err="1"/>
              <a:t>Dal</a:t>
            </a:r>
            <a:r>
              <a:rPr lang="es-CO" sz="1600" dirty="0"/>
              <a:t> fine </a:t>
            </a:r>
            <a:r>
              <a:rPr lang="es-CO" sz="1600" dirty="0" err="1"/>
              <a:t>agli</a:t>
            </a:r>
            <a:r>
              <a:rPr lang="es-CO" sz="1600" dirty="0"/>
              <a:t> </a:t>
            </a:r>
            <a:r>
              <a:rPr lang="es-CO" sz="1600" dirty="0" err="1"/>
              <a:t>obiettivi</a:t>
            </a:r>
            <a:r>
              <a:rPr lang="es-CO" sz="1600" dirty="0"/>
              <a:t> </a:t>
            </a:r>
            <a:r>
              <a:rPr lang="es-CO" sz="1600" dirty="0" err="1"/>
              <a:t>dell’educazione</a:t>
            </a:r>
            <a:r>
              <a:rPr lang="es-CO" sz="1600" dirty="0"/>
              <a:t> </a:t>
            </a:r>
            <a:r>
              <a:rPr lang="es-CO" sz="1600" dirty="0" err="1"/>
              <a:t>personalizzata</a:t>
            </a:r>
            <a:r>
              <a:rPr lang="es-CO" sz="1600" dirty="0"/>
              <a:t>, (trad. Italiana, </a:t>
            </a:r>
            <a:r>
              <a:rPr lang="es-CO" sz="1600" dirty="0" err="1"/>
              <a:t>dall’edizione</a:t>
            </a:r>
            <a:r>
              <a:rPr lang="es-CO" sz="1600" dirty="0"/>
              <a:t> </a:t>
            </a:r>
            <a:r>
              <a:rPr lang="es-CO" sz="1600" dirty="0" err="1"/>
              <a:t>originale</a:t>
            </a:r>
            <a:r>
              <a:rPr lang="es-CO" sz="1600" dirty="0"/>
              <a:t> 1995). </a:t>
            </a:r>
            <a:r>
              <a:rPr lang="es-CO" sz="1600" dirty="0" err="1"/>
              <a:t>Palumbo</a:t>
            </a:r>
            <a:r>
              <a:rPr lang="es-CO" sz="1600" dirty="0"/>
              <a:t>: Palermo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OIE-UNESCO, 2017. Herramientas de Formación para el Desarrollo Curricular: Aprendizaje Personalizado </a:t>
            </a:r>
            <a:r>
              <a:rPr lang="es-CO" sz="1600" dirty="0" err="1"/>
              <a:t>Ref</a:t>
            </a:r>
            <a:r>
              <a:rPr lang="es-CO" sz="1600" dirty="0"/>
              <a:t>: IBE/2017/OP/CD/04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/>
              <a:t>Vosniadou</a:t>
            </a:r>
            <a:r>
              <a:rPr lang="es-CO" sz="1600" dirty="0"/>
              <a:t>, S. (2001). Cómo aprenden los niños. Academia Internacional de Educación de la UNESCO, Oficina Internacional de Educación.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dirty="0">
                <a:effectLst/>
              </a:rPr>
              <a:t>Piaget, J. (1969/2019) </a:t>
            </a:r>
            <a:r>
              <a:rPr lang="es-CO" sz="1600" b="0" i="1" u="none" strike="noStrike" dirty="0">
                <a:effectLst/>
              </a:rPr>
              <a:t>Psicología y pedagogía: Cómo llevar adelante la teoría del aprendizaje a la práctica docente. </a:t>
            </a:r>
            <a:r>
              <a:rPr lang="es-CO" sz="1600" b="0" i="0" u="none" strike="noStrike" dirty="0">
                <a:effectLst/>
              </a:rPr>
              <a:t>Siglo XXI editores. Recuperado el 14 de septiembre de 2022 de </a:t>
            </a:r>
            <a:r>
              <a:rPr lang="es-CO" sz="1600" b="0" i="0" u="none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oks.google.com.mx/books?id=0m7ADwAAQBAJ&amp;pg=PT75&amp;lpg=PT75&amp;dq=Psicolog%C3%ADa+y+pedagog%C3%ADa:+C%C3%B3mo+llevar+adelante+la+teor%C3%ADa+del+aprendizaje+a+la+pr%C3%A1ctica+docente&amp;source=bl&amp;ots=5ge-Kjpdxj&amp;sig=ACfU3U3W6POKG7mlRVfsdR2YmNM1B7JfEw&amp;hl=en&amp;sa=X&amp;ved=2ahUKEwiehOXuuLToAhUIeKwKHQzoCB4Q6AEwB3oECAsQAQ</a:t>
            </a:r>
            <a:endParaRPr lang="es-CO" sz="1600" b="0" i="0" u="none" strike="noStrike" dirty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dirty="0">
                <a:effectLst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0" i="0" u="none" strike="noStrike" dirty="0">
                <a:effectLst/>
              </a:rPr>
              <a:t>UNAM (2020) Neuropsicología clínica. Recuperado el 14 de septiembre de 2022 de </a:t>
            </a:r>
            <a:r>
              <a:rPr lang="es-CO" sz="1600" b="0" i="0" u="none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http://psicologia.posgrado.unam.mx/residencia-neuropsicologia-clinica/</a:t>
            </a:r>
            <a:endParaRPr lang="es-CO" sz="1600" b="0" i="0" u="none" strike="noStrike" dirty="0">
              <a:effectLst/>
            </a:endParaRPr>
          </a:p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DE5968-9296-365E-5BF5-571EA08D0ADC}"/>
              </a:ext>
            </a:extLst>
          </p:cNvPr>
          <p:cNvSpPr txBox="1"/>
          <p:nvPr/>
        </p:nvSpPr>
        <p:spPr>
          <a:xfrm>
            <a:off x="2826327" y="391886"/>
            <a:ext cx="674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303415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C5DDD-C60F-AAA4-5ACE-7EB2626A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2" y="5991101"/>
            <a:ext cx="3331555" cy="74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D5F2F8-8A5D-874A-CBC9-825815BD7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12" y="0"/>
            <a:ext cx="6631388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3AA852-D84F-400B-CD3A-2945F4938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0"/>
            <a:ext cx="5643739" cy="37592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7B3329-615E-5FA4-952E-B140D99E8259}"/>
              </a:ext>
            </a:extLst>
          </p:cNvPr>
          <p:cNvSpPr txBox="1"/>
          <p:nvPr/>
        </p:nvSpPr>
        <p:spPr>
          <a:xfrm>
            <a:off x="1187532" y="424677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34879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B5362B8-AC1D-06D0-8AEA-C6298C3ED6E6}"/>
              </a:ext>
            </a:extLst>
          </p:cNvPr>
          <p:cNvSpPr txBox="1"/>
          <p:nvPr/>
        </p:nvSpPr>
        <p:spPr>
          <a:xfrm>
            <a:off x="894317" y="716830"/>
            <a:ext cx="110678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de reflexión 3: Personalización del aprendizaje para caminar juntos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E8773C-46BA-2840-37BD-CFC344A8B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6191263"/>
            <a:ext cx="2549375" cy="5724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59E91B-3A97-E6AC-B3B8-F27508DA15DC}"/>
              </a:ext>
            </a:extLst>
          </p:cNvPr>
          <p:cNvSpPr txBox="1"/>
          <p:nvPr/>
        </p:nvSpPr>
        <p:spPr>
          <a:xfrm>
            <a:off x="5961413" y="166255"/>
            <a:ext cx="60920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D79FF36-2E2C-99B0-00C8-506DCE704641}"/>
              </a:ext>
            </a:extLst>
          </p:cNvPr>
          <p:cNvGrpSpPr/>
          <p:nvPr/>
        </p:nvGrpSpPr>
        <p:grpSpPr>
          <a:xfrm>
            <a:off x="5660572" y="36596"/>
            <a:ext cx="6301548" cy="628650"/>
            <a:chOff x="5791200" y="0"/>
            <a:chExt cx="6301548" cy="6731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E4990A8-656A-CEE2-3C19-CC43E4A1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0"/>
              <a:ext cx="5981700" cy="6731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F2EBBA9-1F94-5C44-2412-F0193AC3B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00" b="13389"/>
            <a:stretch/>
          </p:blipFill>
          <p:spPr bwMode="auto">
            <a:xfrm>
              <a:off x="11697783" y="83595"/>
              <a:ext cx="394965" cy="2021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DBF529B-49BD-9152-46C2-3E5F2605F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44" y="1842559"/>
            <a:ext cx="8848111" cy="41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4431766" y="6030686"/>
            <a:ext cx="7760234" cy="827314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3EBF3C0-A0B1-C36F-06D3-6809A4EAD4E1}"/>
              </a:ext>
            </a:extLst>
          </p:cNvPr>
          <p:cNvSpPr txBox="1"/>
          <p:nvPr/>
        </p:nvSpPr>
        <p:spPr>
          <a:xfrm>
            <a:off x="1737199" y="2782669"/>
            <a:ext cx="576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002060"/>
                </a:solidFill>
                <a:cs typeface="Arial" panose="020B0604020202020204" pitchFamily="34" charset="0"/>
              </a:rPr>
              <a:t>Por qué estamos aquí</a:t>
            </a:r>
          </a:p>
        </p:txBody>
      </p:sp>
      <p:pic>
        <p:nvPicPr>
          <p:cNvPr id="3" name="Picture 8" descr="Preguntas frecuentes - descuentos por volumen de compras">
            <a:extLst>
              <a:ext uri="{FF2B5EF4-FFF2-40B4-BE49-F238E27FC236}">
                <a16:creationId xmlns:a16="http://schemas.microsoft.com/office/drawing/2014/main" id="{28B39750-541B-90EB-3E09-00D4C58E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89" y="1733550"/>
            <a:ext cx="2400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9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326CC2A1-0B81-CD07-B540-730687295869}"/>
              </a:ext>
            </a:extLst>
          </p:cNvPr>
          <p:cNvGrpSpPr/>
          <p:nvPr/>
        </p:nvGrpSpPr>
        <p:grpSpPr>
          <a:xfrm>
            <a:off x="1856744" y="486890"/>
            <a:ext cx="7772400" cy="5020984"/>
            <a:chOff x="1856744" y="546266"/>
            <a:chExt cx="7772400" cy="5020984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F01625C-2AD6-75DD-ABEA-4B22BFAE2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6744" y="546266"/>
              <a:ext cx="7772400" cy="50209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6F2E99FE-22B2-576C-E5CD-5BC18598C4AA}"/>
                    </a:ext>
                  </a:extLst>
                </p14:cNvPr>
                <p14:cNvContentPartPr/>
                <p14:nvPr/>
              </p14:nvContentPartPr>
              <p14:xfrm>
                <a:off x="3924781" y="1793258"/>
                <a:ext cx="1063440" cy="2340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6F2E99FE-22B2-576C-E5CD-5BC18598C4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0781" y="1685258"/>
                  <a:ext cx="1171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ECD382A8-AB29-CD36-EB5D-24A12003DDE2}"/>
                    </a:ext>
                  </a:extLst>
                </p14:cNvPr>
                <p14:cNvContentPartPr/>
                <p14:nvPr/>
              </p14:nvContentPartPr>
              <p14:xfrm>
                <a:off x="5358661" y="1796138"/>
                <a:ext cx="902160" cy="4248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ECD382A8-AB29-CD36-EB5D-24A12003DD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05021" y="1688138"/>
                  <a:ext cx="1009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91147D24-EDEE-53A3-333D-7803300CAB8E}"/>
                    </a:ext>
                  </a:extLst>
                </p14:cNvPr>
                <p14:cNvContentPartPr/>
                <p14:nvPr/>
              </p14:nvContentPartPr>
              <p14:xfrm>
                <a:off x="6604621" y="1763018"/>
                <a:ext cx="1105200" cy="5580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91147D24-EDEE-53A3-333D-7803300CAB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0621" y="1655018"/>
                  <a:ext cx="1212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06D2F635-4D21-3852-F61D-D02996D77224}"/>
                    </a:ext>
                  </a:extLst>
                </p14:cNvPr>
                <p14:cNvContentPartPr/>
                <p14:nvPr/>
              </p14:nvContentPartPr>
              <p14:xfrm>
                <a:off x="5295661" y="3021218"/>
                <a:ext cx="569880" cy="4788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06D2F635-4D21-3852-F61D-D02996D772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41661" y="2913218"/>
                  <a:ext cx="677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34965D2D-1BF0-CA36-6743-163221A12320}"/>
                    </a:ext>
                  </a:extLst>
                </p14:cNvPr>
                <p14:cNvContentPartPr/>
                <p14:nvPr/>
              </p14:nvContentPartPr>
              <p14:xfrm>
                <a:off x="6171181" y="2991698"/>
                <a:ext cx="763560" cy="5256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34965D2D-1BF0-CA36-6743-163221A123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17181" y="2884058"/>
                  <a:ext cx="871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5D4920AC-9527-3BAE-BA8D-207D1948A7D8}"/>
                    </a:ext>
                  </a:extLst>
                </p14:cNvPr>
                <p14:cNvContentPartPr/>
                <p14:nvPr/>
              </p14:nvContentPartPr>
              <p14:xfrm>
                <a:off x="7731781" y="5196338"/>
                <a:ext cx="452520" cy="1116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5D4920AC-9527-3BAE-BA8D-207D1948A7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8141" y="5088698"/>
                  <a:ext cx="560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FEF9D56E-3E85-6B82-D21A-0FF1DE9A6EC5}"/>
                    </a:ext>
                  </a:extLst>
                </p14:cNvPr>
                <p14:cNvContentPartPr/>
                <p14:nvPr/>
              </p14:nvContentPartPr>
              <p14:xfrm>
                <a:off x="8325061" y="5163578"/>
                <a:ext cx="504000" cy="5724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FEF9D56E-3E85-6B82-D21A-0FF1DE9A6E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71061" y="5055578"/>
                  <a:ext cx="611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8FFEEB1-4A6F-AEB9-1DD3-1F3E0B20DD48}"/>
                    </a:ext>
                  </a:extLst>
                </p14:cNvPr>
                <p14:cNvContentPartPr/>
                <p14:nvPr/>
              </p14:nvContentPartPr>
              <p14:xfrm>
                <a:off x="4109101" y="5336378"/>
                <a:ext cx="1179000" cy="608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8FFEEB1-4A6F-AEB9-1DD3-1F3E0B20DD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55101" y="5228738"/>
                  <a:ext cx="1286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02609423-1208-4BF1-F35E-9119627CE2E5}"/>
                    </a:ext>
                  </a:extLst>
                </p14:cNvPr>
                <p14:cNvContentPartPr/>
                <p14:nvPr/>
              </p14:nvContentPartPr>
              <p14:xfrm>
                <a:off x="5659981" y="5397938"/>
                <a:ext cx="775800" cy="360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02609423-1208-4BF1-F35E-9119627CE2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05981" y="5289938"/>
                  <a:ext cx="88344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0A7C17AA-B3FB-0CA2-1649-AC8F8EF64D2E}"/>
                  </a:ext>
                </a:extLst>
              </p14:cNvPr>
              <p14:cNvContentPartPr/>
              <p14:nvPr/>
            </p14:nvContentPartPr>
            <p14:xfrm>
              <a:off x="7014219" y="2916219"/>
              <a:ext cx="447840" cy="705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0A7C17AA-B3FB-0CA2-1649-AC8F8EF64D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0579" y="2808579"/>
                <a:ext cx="55548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05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C5DDD-C60F-AAA4-5ACE-7EB2626A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7" y="6109854"/>
            <a:ext cx="3331555" cy="748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618;p92">
            <a:extLst>
              <a:ext uri="{FF2B5EF4-FFF2-40B4-BE49-F238E27FC236}">
                <a16:creationId xmlns:a16="http://schemas.microsoft.com/office/drawing/2014/main" id="{D8E6BFB3-4171-C475-1F9D-D6820736C3ED}"/>
              </a:ext>
            </a:extLst>
          </p:cNvPr>
          <p:cNvGrpSpPr/>
          <p:nvPr/>
        </p:nvGrpSpPr>
        <p:grpSpPr>
          <a:xfrm>
            <a:off x="166441" y="819109"/>
            <a:ext cx="4754419" cy="4439866"/>
            <a:chOff x="-1" y="0"/>
            <a:chExt cx="3440715" cy="3439740"/>
          </a:xfrm>
        </p:grpSpPr>
        <p:sp>
          <p:nvSpPr>
            <p:cNvPr id="11" name="Google Shape;2619;p92">
              <a:extLst>
                <a:ext uri="{FF2B5EF4-FFF2-40B4-BE49-F238E27FC236}">
                  <a16:creationId xmlns:a16="http://schemas.microsoft.com/office/drawing/2014/main" id="{D70CF85F-23F0-7CAA-AB82-442A9CB08840}"/>
                </a:ext>
              </a:extLst>
            </p:cNvPr>
            <p:cNvSpPr/>
            <p:nvPr/>
          </p:nvSpPr>
          <p:spPr>
            <a:xfrm>
              <a:off x="1719869" y="859934"/>
              <a:ext cx="1720846" cy="171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6" y="7168"/>
                  </a:moveTo>
                  <a:cubicBezTo>
                    <a:pt x="19961" y="8308"/>
                    <a:pt x="20809" y="9525"/>
                    <a:pt x="21600" y="10800"/>
                  </a:cubicBezTo>
                  <a:cubicBezTo>
                    <a:pt x="21581" y="10800"/>
                    <a:pt x="21581" y="10800"/>
                    <a:pt x="21581" y="10800"/>
                  </a:cubicBezTo>
                  <a:cubicBezTo>
                    <a:pt x="20308" y="11573"/>
                    <a:pt x="19093" y="12442"/>
                    <a:pt x="17955" y="13389"/>
                  </a:cubicBezTo>
                  <a:cubicBezTo>
                    <a:pt x="17049" y="14123"/>
                    <a:pt x="17049" y="14992"/>
                    <a:pt x="17859" y="15340"/>
                  </a:cubicBezTo>
                  <a:cubicBezTo>
                    <a:pt x="18495" y="15591"/>
                    <a:pt x="19035" y="15843"/>
                    <a:pt x="19324" y="15958"/>
                  </a:cubicBezTo>
                  <a:cubicBezTo>
                    <a:pt x="20346" y="16384"/>
                    <a:pt x="20732" y="17794"/>
                    <a:pt x="20173" y="19127"/>
                  </a:cubicBezTo>
                  <a:cubicBezTo>
                    <a:pt x="19633" y="20441"/>
                    <a:pt x="18379" y="21194"/>
                    <a:pt x="17357" y="20769"/>
                  </a:cubicBezTo>
                  <a:cubicBezTo>
                    <a:pt x="16914" y="20595"/>
                    <a:pt x="16123" y="19745"/>
                    <a:pt x="15371" y="18721"/>
                  </a:cubicBezTo>
                  <a:cubicBezTo>
                    <a:pt x="14696" y="17775"/>
                    <a:pt x="13635" y="17620"/>
                    <a:pt x="12921" y="18547"/>
                  </a:cubicBezTo>
                  <a:cubicBezTo>
                    <a:pt x="12150" y="19513"/>
                    <a:pt x="11436" y="20537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009" y="20325"/>
                    <a:pt x="9161" y="19127"/>
                    <a:pt x="8216" y="17968"/>
                  </a:cubicBezTo>
                  <a:cubicBezTo>
                    <a:pt x="7464" y="17060"/>
                    <a:pt x="6615" y="17060"/>
                    <a:pt x="6268" y="17891"/>
                  </a:cubicBezTo>
                  <a:cubicBezTo>
                    <a:pt x="6017" y="18528"/>
                    <a:pt x="5766" y="19069"/>
                    <a:pt x="5651" y="19359"/>
                  </a:cubicBezTo>
                  <a:cubicBezTo>
                    <a:pt x="5226" y="20383"/>
                    <a:pt x="3819" y="20750"/>
                    <a:pt x="2488" y="20209"/>
                  </a:cubicBezTo>
                  <a:cubicBezTo>
                    <a:pt x="1157" y="19668"/>
                    <a:pt x="424" y="18393"/>
                    <a:pt x="849" y="17388"/>
                  </a:cubicBezTo>
                  <a:cubicBezTo>
                    <a:pt x="1022" y="16944"/>
                    <a:pt x="1871" y="16132"/>
                    <a:pt x="2893" y="15398"/>
                  </a:cubicBezTo>
                  <a:cubicBezTo>
                    <a:pt x="3838" y="14703"/>
                    <a:pt x="3992" y="13659"/>
                    <a:pt x="3066" y="12925"/>
                  </a:cubicBezTo>
                  <a:cubicBezTo>
                    <a:pt x="2083" y="12172"/>
                    <a:pt x="1080" y="11457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656" y="9737"/>
                    <a:pt x="1369" y="8713"/>
                    <a:pt x="2121" y="7747"/>
                  </a:cubicBezTo>
                  <a:cubicBezTo>
                    <a:pt x="2854" y="6820"/>
                    <a:pt x="3915" y="6975"/>
                    <a:pt x="4590" y="7921"/>
                  </a:cubicBezTo>
                  <a:cubicBezTo>
                    <a:pt x="5323" y="8945"/>
                    <a:pt x="6133" y="9776"/>
                    <a:pt x="6576" y="9969"/>
                  </a:cubicBezTo>
                  <a:cubicBezTo>
                    <a:pt x="7579" y="10375"/>
                    <a:pt x="8852" y="9641"/>
                    <a:pt x="9392" y="8327"/>
                  </a:cubicBezTo>
                  <a:cubicBezTo>
                    <a:pt x="9932" y="6994"/>
                    <a:pt x="9566" y="5584"/>
                    <a:pt x="8544" y="5158"/>
                  </a:cubicBezTo>
                  <a:cubicBezTo>
                    <a:pt x="8254" y="5043"/>
                    <a:pt x="7714" y="4791"/>
                    <a:pt x="7078" y="4521"/>
                  </a:cubicBezTo>
                  <a:cubicBezTo>
                    <a:pt x="6249" y="4192"/>
                    <a:pt x="6268" y="3323"/>
                    <a:pt x="7174" y="2589"/>
                  </a:cubicBezTo>
                  <a:cubicBezTo>
                    <a:pt x="8312" y="1642"/>
                    <a:pt x="9527" y="773"/>
                    <a:pt x="10800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1880" y="638"/>
                    <a:pt x="12883" y="1352"/>
                    <a:pt x="13866" y="2125"/>
                  </a:cubicBezTo>
                  <a:cubicBezTo>
                    <a:pt x="14792" y="2840"/>
                    <a:pt x="14638" y="3903"/>
                    <a:pt x="13693" y="4579"/>
                  </a:cubicBezTo>
                  <a:cubicBezTo>
                    <a:pt x="12671" y="5332"/>
                    <a:pt x="11822" y="6125"/>
                    <a:pt x="11649" y="6569"/>
                  </a:cubicBezTo>
                  <a:cubicBezTo>
                    <a:pt x="11224" y="7593"/>
                    <a:pt x="11957" y="8849"/>
                    <a:pt x="13288" y="9390"/>
                  </a:cubicBezTo>
                  <a:cubicBezTo>
                    <a:pt x="14619" y="9950"/>
                    <a:pt x="16026" y="9564"/>
                    <a:pt x="16451" y="8540"/>
                  </a:cubicBezTo>
                  <a:cubicBezTo>
                    <a:pt x="16566" y="8250"/>
                    <a:pt x="16817" y="7709"/>
                    <a:pt x="17068" y="7071"/>
                  </a:cubicBezTo>
                  <a:cubicBezTo>
                    <a:pt x="17415" y="6260"/>
                    <a:pt x="18283" y="6260"/>
                    <a:pt x="19016" y="716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  <p:sp>
          <p:nvSpPr>
            <p:cNvPr id="12" name="Google Shape;2620;p92">
              <a:extLst>
                <a:ext uri="{FF2B5EF4-FFF2-40B4-BE49-F238E27FC236}">
                  <a16:creationId xmlns:a16="http://schemas.microsoft.com/office/drawing/2014/main" id="{62E62C9C-2660-F670-6830-77F31E614C98}"/>
                </a:ext>
              </a:extLst>
            </p:cNvPr>
            <p:cNvSpPr/>
            <p:nvPr/>
          </p:nvSpPr>
          <p:spPr>
            <a:xfrm>
              <a:off x="-2" y="858960"/>
              <a:ext cx="1720847" cy="17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84" y="14439"/>
                  </a:moveTo>
                  <a:cubicBezTo>
                    <a:pt x="1639" y="13300"/>
                    <a:pt x="791" y="12084"/>
                    <a:pt x="0" y="10810"/>
                  </a:cubicBezTo>
                  <a:cubicBezTo>
                    <a:pt x="19" y="10810"/>
                    <a:pt x="19" y="10810"/>
                    <a:pt x="19" y="10810"/>
                  </a:cubicBezTo>
                  <a:cubicBezTo>
                    <a:pt x="1292" y="10018"/>
                    <a:pt x="2507" y="9169"/>
                    <a:pt x="3645" y="8223"/>
                  </a:cubicBezTo>
                  <a:cubicBezTo>
                    <a:pt x="4551" y="7470"/>
                    <a:pt x="4551" y="6602"/>
                    <a:pt x="3741" y="6273"/>
                  </a:cubicBezTo>
                  <a:cubicBezTo>
                    <a:pt x="3105" y="6023"/>
                    <a:pt x="2565" y="5772"/>
                    <a:pt x="2276" y="5636"/>
                  </a:cubicBezTo>
                  <a:cubicBezTo>
                    <a:pt x="1254" y="5231"/>
                    <a:pt x="868" y="3822"/>
                    <a:pt x="1427" y="2490"/>
                  </a:cubicBezTo>
                  <a:cubicBezTo>
                    <a:pt x="1967" y="1158"/>
                    <a:pt x="3221" y="425"/>
                    <a:pt x="4243" y="849"/>
                  </a:cubicBezTo>
                  <a:cubicBezTo>
                    <a:pt x="4686" y="1023"/>
                    <a:pt x="5477" y="1872"/>
                    <a:pt x="6229" y="2895"/>
                  </a:cubicBezTo>
                  <a:cubicBezTo>
                    <a:pt x="6904" y="3841"/>
                    <a:pt x="7965" y="3996"/>
                    <a:pt x="8679" y="3069"/>
                  </a:cubicBezTo>
                  <a:cubicBezTo>
                    <a:pt x="9450" y="2085"/>
                    <a:pt x="10164" y="106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1591" y="1274"/>
                    <a:pt x="12439" y="2490"/>
                    <a:pt x="13384" y="3629"/>
                  </a:cubicBezTo>
                  <a:cubicBezTo>
                    <a:pt x="14136" y="4536"/>
                    <a:pt x="14985" y="4536"/>
                    <a:pt x="15332" y="3725"/>
                  </a:cubicBezTo>
                  <a:cubicBezTo>
                    <a:pt x="15583" y="3088"/>
                    <a:pt x="15834" y="2548"/>
                    <a:pt x="15949" y="2258"/>
                  </a:cubicBezTo>
                  <a:cubicBezTo>
                    <a:pt x="16374" y="1235"/>
                    <a:pt x="17781" y="849"/>
                    <a:pt x="19112" y="1409"/>
                  </a:cubicBezTo>
                  <a:cubicBezTo>
                    <a:pt x="20443" y="1950"/>
                    <a:pt x="21176" y="3204"/>
                    <a:pt x="20751" y="4227"/>
                  </a:cubicBezTo>
                  <a:cubicBezTo>
                    <a:pt x="20578" y="4671"/>
                    <a:pt x="19729" y="5463"/>
                    <a:pt x="18707" y="6216"/>
                  </a:cubicBezTo>
                  <a:cubicBezTo>
                    <a:pt x="17762" y="6891"/>
                    <a:pt x="17608" y="7953"/>
                    <a:pt x="18534" y="8667"/>
                  </a:cubicBezTo>
                  <a:cubicBezTo>
                    <a:pt x="19517" y="9439"/>
                    <a:pt x="20520" y="10153"/>
                    <a:pt x="21600" y="10790"/>
                  </a:cubicBezTo>
                  <a:cubicBezTo>
                    <a:pt x="21600" y="10810"/>
                    <a:pt x="21600" y="10810"/>
                    <a:pt x="21600" y="10810"/>
                  </a:cubicBezTo>
                  <a:cubicBezTo>
                    <a:pt x="20944" y="11871"/>
                    <a:pt x="20231" y="12894"/>
                    <a:pt x="19479" y="13860"/>
                  </a:cubicBezTo>
                  <a:cubicBezTo>
                    <a:pt x="18746" y="14786"/>
                    <a:pt x="17685" y="14632"/>
                    <a:pt x="17010" y="13686"/>
                  </a:cubicBezTo>
                  <a:cubicBezTo>
                    <a:pt x="16277" y="12663"/>
                    <a:pt x="15467" y="11813"/>
                    <a:pt x="15024" y="11640"/>
                  </a:cubicBezTo>
                  <a:cubicBezTo>
                    <a:pt x="14021" y="11215"/>
                    <a:pt x="12748" y="11949"/>
                    <a:pt x="12208" y="13280"/>
                  </a:cubicBezTo>
                  <a:cubicBezTo>
                    <a:pt x="11668" y="14612"/>
                    <a:pt x="12034" y="16021"/>
                    <a:pt x="13056" y="16446"/>
                  </a:cubicBezTo>
                  <a:cubicBezTo>
                    <a:pt x="13346" y="16562"/>
                    <a:pt x="13886" y="16813"/>
                    <a:pt x="14522" y="17064"/>
                  </a:cubicBezTo>
                  <a:cubicBezTo>
                    <a:pt x="15351" y="17411"/>
                    <a:pt x="15332" y="18280"/>
                    <a:pt x="14426" y="19013"/>
                  </a:cubicBezTo>
                  <a:cubicBezTo>
                    <a:pt x="13288" y="19959"/>
                    <a:pt x="12073" y="20809"/>
                    <a:pt x="10800" y="21600"/>
                  </a:cubicBezTo>
                  <a:cubicBezTo>
                    <a:pt x="10781" y="21600"/>
                    <a:pt x="10781" y="21600"/>
                    <a:pt x="10781" y="21600"/>
                  </a:cubicBezTo>
                  <a:cubicBezTo>
                    <a:pt x="9720" y="20944"/>
                    <a:pt x="8717" y="20249"/>
                    <a:pt x="7734" y="19477"/>
                  </a:cubicBezTo>
                  <a:cubicBezTo>
                    <a:pt x="6808" y="18762"/>
                    <a:pt x="6962" y="17701"/>
                    <a:pt x="7907" y="17006"/>
                  </a:cubicBezTo>
                  <a:cubicBezTo>
                    <a:pt x="8929" y="16272"/>
                    <a:pt x="9778" y="15462"/>
                    <a:pt x="9951" y="15037"/>
                  </a:cubicBezTo>
                  <a:cubicBezTo>
                    <a:pt x="10376" y="14014"/>
                    <a:pt x="9643" y="12759"/>
                    <a:pt x="8312" y="12199"/>
                  </a:cubicBezTo>
                  <a:cubicBezTo>
                    <a:pt x="6981" y="11659"/>
                    <a:pt x="5574" y="12045"/>
                    <a:pt x="5149" y="13049"/>
                  </a:cubicBezTo>
                  <a:cubicBezTo>
                    <a:pt x="5034" y="13358"/>
                    <a:pt x="4783" y="13898"/>
                    <a:pt x="4532" y="14535"/>
                  </a:cubicBezTo>
                  <a:cubicBezTo>
                    <a:pt x="4185" y="15346"/>
                    <a:pt x="3317" y="15346"/>
                    <a:pt x="2584" y="144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  <p:sp>
          <p:nvSpPr>
            <p:cNvPr id="13" name="Google Shape;2621;p92">
              <a:extLst>
                <a:ext uri="{FF2B5EF4-FFF2-40B4-BE49-F238E27FC236}">
                  <a16:creationId xmlns:a16="http://schemas.microsoft.com/office/drawing/2014/main" id="{5558946C-08C5-397D-536A-E387A554AB39}"/>
                </a:ext>
              </a:extLst>
            </p:cNvPr>
            <p:cNvSpPr/>
            <p:nvPr/>
          </p:nvSpPr>
          <p:spPr>
            <a:xfrm>
              <a:off x="859934" y="-1"/>
              <a:ext cx="1720846" cy="17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61" y="2567"/>
                  </a:moveTo>
                  <a:cubicBezTo>
                    <a:pt x="8320" y="1641"/>
                    <a:pt x="9516" y="772"/>
                    <a:pt x="10790" y="0"/>
                  </a:cubicBezTo>
                  <a:cubicBezTo>
                    <a:pt x="10810" y="0"/>
                    <a:pt x="10810" y="0"/>
                    <a:pt x="10810" y="0"/>
                  </a:cubicBezTo>
                  <a:cubicBezTo>
                    <a:pt x="11582" y="1274"/>
                    <a:pt x="12450" y="2490"/>
                    <a:pt x="13377" y="3648"/>
                  </a:cubicBezTo>
                  <a:cubicBezTo>
                    <a:pt x="14130" y="4536"/>
                    <a:pt x="14998" y="4555"/>
                    <a:pt x="15327" y="3725"/>
                  </a:cubicBezTo>
                  <a:cubicBezTo>
                    <a:pt x="15597" y="3088"/>
                    <a:pt x="15848" y="2548"/>
                    <a:pt x="15964" y="2258"/>
                  </a:cubicBezTo>
                  <a:cubicBezTo>
                    <a:pt x="16369" y="1235"/>
                    <a:pt x="17797" y="869"/>
                    <a:pt x="19110" y="1409"/>
                  </a:cubicBezTo>
                  <a:cubicBezTo>
                    <a:pt x="20442" y="1950"/>
                    <a:pt x="21175" y="3224"/>
                    <a:pt x="20770" y="4227"/>
                  </a:cubicBezTo>
                  <a:cubicBezTo>
                    <a:pt x="20577" y="4671"/>
                    <a:pt x="19728" y="5482"/>
                    <a:pt x="18724" y="6216"/>
                  </a:cubicBezTo>
                  <a:cubicBezTo>
                    <a:pt x="17778" y="6891"/>
                    <a:pt x="17624" y="7953"/>
                    <a:pt x="18531" y="8686"/>
                  </a:cubicBezTo>
                  <a:cubicBezTo>
                    <a:pt x="19515" y="9439"/>
                    <a:pt x="20538" y="10153"/>
                    <a:pt x="21600" y="10810"/>
                  </a:cubicBezTo>
                  <a:cubicBezTo>
                    <a:pt x="21600" y="10810"/>
                    <a:pt x="21600" y="10810"/>
                    <a:pt x="21600" y="10810"/>
                  </a:cubicBezTo>
                  <a:cubicBezTo>
                    <a:pt x="20326" y="11582"/>
                    <a:pt x="19110" y="12450"/>
                    <a:pt x="17971" y="13377"/>
                  </a:cubicBezTo>
                  <a:cubicBezTo>
                    <a:pt x="17064" y="14130"/>
                    <a:pt x="17064" y="14998"/>
                    <a:pt x="17875" y="15327"/>
                  </a:cubicBezTo>
                  <a:cubicBezTo>
                    <a:pt x="18512" y="15597"/>
                    <a:pt x="19052" y="15828"/>
                    <a:pt x="19361" y="15964"/>
                  </a:cubicBezTo>
                  <a:cubicBezTo>
                    <a:pt x="20365" y="16369"/>
                    <a:pt x="20751" y="17797"/>
                    <a:pt x="20210" y="19110"/>
                  </a:cubicBezTo>
                  <a:cubicBezTo>
                    <a:pt x="19650" y="20442"/>
                    <a:pt x="18396" y="21175"/>
                    <a:pt x="17373" y="20770"/>
                  </a:cubicBezTo>
                  <a:cubicBezTo>
                    <a:pt x="16948" y="20577"/>
                    <a:pt x="16137" y="19728"/>
                    <a:pt x="15404" y="18724"/>
                  </a:cubicBezTo>
                  <a:cubicBezTo>
                    <a:pt x="14709" y="17759"/>
                    <a:pt x="13647" y="17624"/>
                    <a:pt x="12933" y="18531"/>
                  </a:cubicBezTo>
                  <a:cubicBezTo>
                    <a:pt x="12161" y="19515"/>
                    <a:pt x="11466" y="20538"/>
                    <a:pt x="10810" y="21600"/>
                  </a:cubicBezTo>
                  <a:cubicBezTo>
                    <a:pt x="10810" y="21600"/>
                    <a:pt x="10810" y="21600"/>
                    <a:pt x="10810" y="21600"/>
                  </a:cubicBezTo>
                  <a:cubicBezTo>
                    <a:pt x="9748" y="20944"/>
                    <a:pt x="8725" y="20229"/>
                    <a:pt x="7740" y="19477"/>
                  </a:cubicBezTo>
                  <a:cubicBezTo>
                    <a:pt x="6814" y="18762"/>
                    <a:pt x="6968" y="17701"/>
                    <a:pt x="7914" y="17006"/>
                  </a:cubicBezTo>
                  <a:cubicBezTo>
                    <a:pt x="8937" y="16272"/>
                    <a:pt x="9787" y="15462"/>
                    <a:pt x="9960" y="15037"/>
                  </a:cubicBezTo>
                  <a:cubicBezTo>
                    <a:pt x="10385" y="14014"/>
                    <a:pt x="9651" y="12740"/>
                    <a:pt x="8320" y="12199"/>
                  </a:cubicBezTo>
                  <a:cubicBezTo>
                    <a:pt x="6988" y="11659"/>
                    <a:pt x="5579" y="12045"/>
                    <a:pt x="5173" y="13049"/>
                  </a:cubicBezTo>
                  <a:cubicBezTo>
                    <a:pt x="5038" y="13338"/>
                    <a:pt x="4787" y="13898"/>
                    <a:pt x="4536" y="14516"/>
                  </a:cubicBezTo>
                  <a:cubicBezTo>
                    <a:pt x="4208" y="15346"/>
                    <a:pt x="3339" y="15346"/>
                    <a:pt x="2587" y="14439"/>
                  </a:cubicBezTo>
                  <a:cubicBezTo>
                    <a:pt x="1660" y="13280"/>
                    <a:pt x="791" y="12084"/>
                    <a:pt x="0" y="10810"/>
                  </a:cubicBezTo>
                  <a:cubicBezTo>
                    <a:pt x="0" y="10790"/>
                    <a:pt x="0" y="10790"/>
                    <a:pt x="0" y="10790"/>
                  </a:cubicBezTo>
                  <a:cubicBezTo>
                    <a:pt x="656" y="9729"/>
                    <a:pt x="1371" y="8706"/>
                    <a:pt x="2123" y="7721"/>
                  </a:cubicBezTo>
                  <a:cubicBezTo>
                    <a:pt x="2857" y="6814"/>
                    <a:pt x="3899" y="6949"/>
                    <a:pt x="4594" y="7914"/>
                  </a:cubicBezTo>
                  <a:cubicBezTo>
                    <a:pt x="5328" y="8918"/>
                    <a:pt x="6138" y="9767"/>
                    <a:pt x="6582" y="9960"/>
                  </a:cubicBezTo>
                  <a:cubicBezTo>
                    <a:pt x="7586" y="10366"/>
                    <a:pt x="8860" y="9632"/>
                    <a:pt x="9401" y="8300"/>
                  </a:cubicBezTo>
                  <a:cubicBezTo>
                    <a:pt x="9941" y="6988"/>
                    <a:pt x="9574" y="5559"/>
                    <a:pt x="8551" y="5154"/>
                  </a:cubicBezTo>
                  <a:cubicBezTo>
                    <a:pt x="8262" y="5019"/>
                    <a:pt x="7702" y="4787"/>
                    <a:pt x="7084" y="4517"/>
                  </a:cubicBezTo>
                  <a:cubicBezTo>
                    <a:pt x="6254" y="4189"/>
                    <a:pt x="6254" y="3320"/>
                    <a:pt x="7161" y="2567"/>
                  </a:cubicBezTo>
                  <a:close/>
                </a:path>
              </a:pathLst>
            </a:custGeom>
            <a:solidFill>
              <a:srgbClr val="3B59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  <p:sp>
          <p:nvSpPr>
            <p:cNvPr id="14" name="Google Shape;2622;p92">
              <a:extLst>
                <a:ext uri="{FF2B5EF4-FFF2-40B4-BE49-F238E27FC236}">
                  <a16:creationId xmlns:a16="http://schemas.microsoft.com/office/drawing/2014/main" id="{C5428158-E603-203A-BB24-D4FB79CD9DC7}"/>
                </a:ext>
              </a:extLst>
            </p:cNvPr>
            <p:cNvSpPr/>
            <p:nvPr/>
          </p:nvSpPr>
          <p:spPr>
            <a:xfrm>
              <a:off x="859934" y="1717921"/>
              <a:ext cx="1720846" cy="172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9" y="19016"/>
                  </a:moveTo>
                  <a:cubicBezTo>
                    <a:pt x="13280" y="19961"/>
                    <a:pt x="12084" y="20809"/>
                    <a:pt x="10810" y="21600"/>
                  </a:cubicBezTo>
                  <a:cubicBezTo>
                    <a:pt x="10790" y="21581"/>
                    <a:pt x="10790" y="21581"/>
                    <a:pt x="10790" y="21581"/>
                  </a:cubicBezTo>
                  <a:cubicBezTo>
                    <a:pt x="10018" y="20308"/>
                    <a:pt x="9150" y="19093"/>
                    <a:pt x="8223" y="17955"/>
                  </a:cubicBezTo>
                  <a:cubicBezTo>
                    <a:pt x="7470" y="17049"/>
                    <a:pt x="6602" y="17049"/>
                    <a:pt x="6273" y="17859"/>
                  </a:cubicBezTo>
                  <a:cubicBezTo>
                    <a:pt x="6023" y="18495"/>
                    <a:pt x="5772" y="19035"/>
                    <a:pt x="5636" y="19324"/>
                  </a:cubicBezTo>
                  <a:cubicBezTo>
                    <a:pt x="5231" y="20346"/>
                    <a:pt x="3803" y="20732"/>
                    <a:pt x="2490" y="20173"/>
                  </a:cubicBezTo>
                  <a:cubicBezTo>
                    <a:pt x="1158" y="19633"/>
                    <a:pt x="425" y="18379"/>
                    <a:pt x="830" y="17357"/>
                  </a:cubicBezTo>
                  <a:cubicBezTo>
                    <a:pt x="1023" y="16933"/>
                    <a:pt x="1872" y="16123"/>
                    <a:pt x="2895" y="15390"/>
                  </a:cubicBezTo>
                  <a:cubicBezTo>
                    <a:pt x="3841" y="14696"/>
                    <a:pt x="3976" y="13635"/>
                    <a:pt x="3069" y="12921"/>
                  </a:cubicBezTo>
                  <a:cubicBezTo>
                    <a:pt x="2085" y="12150"/>
                    <a:pt x="1062" y="11436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1274" y="10009"/>
                    <a:pt x="2490" y="9161"/>
                    <a:pt x="3629" y="8216"/>
                  </a:cubicBezTo>
                  <a:cubicBezTo>
                    <a:pt x="4536" y="7483"/>
                    <a:pt x="4536" y="6615"/>
                    <a:pt x="3725" y="6268"/>
                  </a:cubicBezTo>
                  <a:cubicBezTo>
                    <a:pt x="3088" y="6017"/>
                    <a:pt x="2548" y="5766"/>
                    <a:pt x="2258" y="5651"/>
                  </a:cubicBezTo>
                  <a:cubicBezTo>
                    <a:pt x="1235" y="5226"/>
                    <a:pt x="849" y="3819"/>
                    <a:pt x="1409" y="2488"/>
                  </a:cubicBezTo>
                  <a:cubicBezTo>
                    <a:pt x="1950" y="1157"/>
                    <a:pt x="3204" y="424"/>
                    <a:pt x="4227" y="849"/>
                  </a:cubicBezTo>
                  <a:cubicBezTo>
                    <a:pt x="4671" y="1022"/>
                    <a:pt x="5463" y="1871"/>
                    <a:pt x="6216" y="2893"/>
                  </a:cubicBezTo>
                  <a:cubicBezTo>
                    <a:pt x="6891" y="3838"/>
                    <a:pt x="7953" y="3992"/>
                    <a:pt x="8667" y="3066"/>
                  </a:cubicBezTo>
                  <a:cubicBezTo>
                    <a:pt x="9439" y="2083"/>
                    <a:pt x="10153" y="1080"/>
                    <a:pt x="10790" y="19"/>
                  </a:cubicBezTo>
                  <a:cubicBezTo>
                    <a:pt x="10810" y="0"/>
                    <a:pt x="10810" y="0"/>
                    <a:pt x="10810" y="0"/>
                  </a:cubicBezTo>
                  <a:cubicBezTo>
                    <a:pt x="11871" y="656"/>
                    <a:pt x="12875" y="1369"/>
                    <a:pt x="13860" y="2121"/>
                  </a:cubicBezTo>
                  <a:cubicBezTo>
                    <a:pt x="14786" y="2854"/>
                    <a:pt x="14632" y="3915"/>
                    <a:pt x="13686" y="4590"/>
                  </a:cubicBezTo>
                  <a:cubicBezTo>
                    <a:pt x="12663" y="5323"/>
                    <a:pt x="11813" y="6133"/>
                    <a:pt x="11640" y="6576"/>
                  </a:cubicBezTo>
                  <a:cubicBezTo>
                    <a:pt x="11215" y="7579"/>
                    <a:pt x="11949" y="8852"/>
                    <a:pt x="13280" y="9392"/>
                  </a:cubicBezTo>
                  <a:cubicBezTo>
                    <a:pt x="14612" y="9932"/>
                    <a:pt x="16021" y="9566"/>
                    <a:pt x="16446" y="8544"/>
                  </a:cubicBezTo>
                  <a:cubicBezTo>
                    <a:pt x="16562" y="8254"/>
                    <a:pt x="16813" y="7714"/>
                    <a:pt x="17064" y="7078"/>
                  </a:cubicBezTo>
                  <a:cubicBezTo>
                    <a:pt x="17411" y="6249"/>
                    <a:pt x="18280" y="6268"/>
                    <a:pt x="19013" y="7174"/>
                  </a:cubicBezTo>
                  <a:cubicBezTo>
                    <a:pt x="19959" y="8312"/>
                    <a:pt x="20809" y="9527"/>
                    <a:pt x="21600" y="10800"/>
                  </a:cubicBezTo>
                  <a:cubicBezTo>
                    <a:pt x="21600" y="10819"/>
                    <a:pt x="21600" y="10819"/>
                    <a:pt x="21600" y="10819"/>
                  </a:cubicBezTo>
                  <a:cubicBezTo>
                    <a:pt x="20944" y="11880"/>
                    <a:pt x="20249" y="12902"/>
                    <a:pt x="19477" y="13866"/>
                  </a:cubicBezTo>
                  <a:cubicBezTo>
                    <a:pt x="18762" y="14792"/>
                    <a:pt x="17701" y="14638"/>
                    <a:pt x="17006" y="13693"/>
                  </a:cubicBezTo>
                  <a:cubicBezTo>
                    <a:pt x="16272" y="12671"/>
                    <a:pt x="15462" y="11822"/>
                    <a:pt x="15037" y="11649"/>
                  </a:cubicBezTo>
                  <a:cubicBezTo>
                    <a:pt x="14014" y="11224"/>
                    <a:pt x="12740" y="11957"/>
                    <a:pt x="12199" y="13288"/>
                  </a:cubicBezTo>
                  <a:cubicBezTo>
                    <a:pt x="11659" y="14619"/>
                    <a:pt x="12045" y="16026"/>
                    <a:pt x="13049" y="16451"/>
                  </a:cubicBezTo>
                  <a:cubicBezTo>
                    <a:pt x="13338" y="16566"/>
                    <a:pt x="13898" y="16817"/>
                    <a:pt x="14516" y="17068"/>
                  </a:cubicBezTo>
                  <a:cubicBezTo>
                    <a:pt x="15346" y="17415"/>
                    <a:pt x="15346" y="18283"/>
                    <a:pt x="14439" y="1901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</p:grpSp>
      <p:grpSp>
        <p:nvGrpSpPr>
          <p:cNvPr id="15" name="Google Shape;2627;p92">
            <a:extLst>
              <a:ext uri="{FF2B5EF4-FFF2-40B4-BE49-F238E27FC236}">
                <a16:creationId xmlns:a16="http://schemas.microsoft.com/office/drawing/2014/main" id="{ABFAAE1A-1D08-A7F3-1168-F8B4EA7F46D5}"/>
              </a:ext>
            </a:extLst>
          </p:cNvPr>
          <p:cNvGrpSpPr/>
          <p:nvPr/>
        </p:nvGrpSpPr>
        <p:grpSpPr>
          <a:xfrm>
            <a:off x="5242881" y="2001445"/>
            <a:ext cx="6075118" cy="849435"/>
            <a:chOff x="0" y="-7765"/>
            <a:chExt cx="5563808" cy="849433"/>
          </a:xfrm>
        </p:grpSpPr>
        <p:sp>
          <p:nvSpPr>
            <p:cNvPr id="16" name="Google Shape;2628;p92">
              <a:extLst>
                <a:ext uri="{FF2B5EF4-FFF2-40B4-BE49-F238E27FC236}">
                  <a16:creationId xmlns:a16="http://schemas.microsoft.com/office/drawing/2014/main" id="{CF73A43D-104F-D797-61EE-6B09F27478DD}"/>
                </a:ext>
              </a:extLst>
            </p:cNvPr>
            <p:cNvSpPr txBox="1"/>
            <p:nvPr/>
          </p:nvSpPr>
          <p:spPr>
            <a:xfrm>
              <a:off x="645478" y="-7765"/>
              <a:ext cx="4918330" cy="849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850" tIns="54850" rIns="54850" bIns="54850" numCol="1" anchor="t">
              <a:spAutoFit/>
            </a:bodyPr>
            <a:lstStyle>
              <a:lvl1pPr algn="just">
                <a:defRPr sz="1200">
                  <a:latin typeface="OpenSans-Light"/>
                  <a:ea typeface="OpenSans-Light"/>
                  <a:cs typeface="OpenSans-Light"/>
                  <a:sym typeface="OpenSans-Light"/>
                </a:defRPr>
              </a:lvl1pPr>
            </a:lstStyle>
            <a:p>
              <a:r>
                <a:rPr lang="es-CO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Adapta a las necesidades de aprendizaje</a:t>
              </a:r>
              <a:r>
                <a:rPr lang="es-CO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dirty="0"/>
            </a:p>
          </p:txBody>
        </p:sp>
        <p:sp>
          <p:nvSpPr>
            <p:cNvPr id="17" name="Google Shape;2629;p92">
              <a:extLst>
                <a:ext uri="{FF2B5EF4-FFF2-40B4-BE49-F238E27FC236}">
                  <a16:creationId xmlns:a16="http://schemas.microsoft.com/office/drawing/2014/main" id="{2272B8CB-BCFD-A089-2F03-35BA1ADBC5F1}"/>
                </a:ext>
              </a:extLst>
            </p:cNvPr>
            <p:cNvSpPr/>
            <p:nvPr/>
          </p:nvSpPr>
          <p:spPr>
            <a:xfrm rot="10800000" flipH="1">
              <a:off x="486549" y="11473"/>
              <a:ext cx="54850" cy="4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581"/>
                    <a:pt x="21600" y="1297"/>
                  </a:cubicBezTo>
                  <a:lnTo>
                    <a:pt x="21600" y="20303"/>
                  </a:lnTo>
                  <a:cubicBezTo>
                    <a:pt x="21600" y="21019"/>
                    <a:pt x="16765" y="21600"/>
                    <a:pt x="10800" y="21600"/>
                  </a:cubicBezTo>
                  <a:cubicBezTo>
                    <a:pt x="4835" y="21600"/>
                    <a:pt x="0" y="21019"/>
                    <a:pt x="0" y="20303"/>
                  </a:cubicBezTo>
                  <a:lnTo>
                    <a:pt x="0" y="1297"/>
                  </a:lnTo>
                  <a:cubicBezTo>
                    <a:pt x="0" y="581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900"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  <p:sp>
          <p:nvSpPr>
            <p:cNvPr id="18" name="Google Shape;2630;p92">
              <a:extLst>
                <a:ext uri="{FF2B5EF4-FFF2-40B4-BE49-F238E27FC236}">
                  <a16:creationId xmlns:a16="http://schemas.microsoft.com/office/drawing/2014/main" id="{84D0B9E1-8026-6D2D-E0FE-C7A9C0A5C8CB}"/>
                </a:ext>
              </a:extLst>
            </p:cNvPr>
            <p:cNvSpPr/>
            <p:nvPr/>
          </p:nvSpPr>
          <p:spPr>
            <a:xfrm rot="10800000" flipH="1">
              <a:off x="486549" y="16209"/>
              <a:ext cx="54850" cy="456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581"/>
                    <a:pt x="21600" y="1297"/>
                  </a:cubicBezTo>
                  <a:lnTo>
                    <a:pt x="21600" y="20303"/>
                  </a:lnTo>
                  <a:cubicBezTo>
                    <a:pt x="21600" y="21019"/>
                    <a:pt x="16765" y="21600"/>
                    <a:pt x="10800" y="21600"/>
                  </a:cubicBezTo>
                  <a:cubicBezTo>
                    <a:pt x="4835" y="21600"/>
                    <a:pt x="0" y="21019"/>
                    <a:pt x="0" y="20303"/>
                  </a:cubicBezTo>
                  <a:lnTo>
                    <a:pt x="0" y="1297"/>
                  </a:lnTo>
                  <a:cubicBezTo>
                    <a:pt x="0" y="581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900"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  <p:sp>
          <p:nvSpPr>
            <p:cNvPr id="19" name="Google Shape;2631;p92">
              <a:extLst>
                <a:ext uri="{FF2B5EF4-FFF2-40B4-BE49-F238E27FC236}">
                  <a16:creationId xmlns:a16="http://schemas.microsoft.com/office/drawing/2014/main" id="{A215CD74-B31A-822B-6B82-FFF59593FB1D}"/>
                </a:ext>
              </a:extLst>
            </p:cNvPr>
            <p:cNvSpPr/>
            <p:nvPr/>
          </p:nvSpPr>
          <p:spPr>
            <a:xfrm>
              <a:off x="0" y="94772"/>
              <a:ext cx="323459" cy="3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3" y="0"/>
                    <a:pt x="0" y="4823"/>
                    <a:pt x="0" y="10800"/>
                  </a:cubicBezTo>
                  <a:cubicBezTo>
                    <a:pt x="0" y="16777"/>
                    <a:pt x="4823" y="21600"/>
                    <a:pt x="10800" y="21600"/>
                  </a:cubicBezTo>
                  <a:cubicBezTo>
                    <a:pt x="16777" y="21600"/>
                    <a:pt x="21600" y="16777"/>
                    <a:pt x="21600" y="10800"/>
                  </a:cubicBezTo>
                  <a:cubicBezTo>
                    <a:pt x="21600" y="4823"/>
                    <a:pt x="16777" y="0"/>
                    <a:pt x="10800" y="0"/>
                  </a:cubicBezTo>
                  <a:close/>
                  <a:moveTo>
                    <a:pt x="8965" y="16619"/>
                  </a:moveTo>
                  <a:cubicBezTo>
                    <a:pt x="3880" y="11534"/>
                    <a:pt x="3880" y="11534"/>
                    <a:pt x="3880" y="11534"/>
                  </a:cubicBezTo>
                  <a:cubicBezTo>
                    <a:pt x="6029" y="9332"/>
                    <a:pt x="6029" y="9332"/>
                    <a:pt x="6029" y="9332"/>
                  </a:cubicBezTo>
                  <a:cubicBezTo>
                    <a:pt x="8965" y="12268"/>
                    <a:pt x="8965" y="12268"/>
                    <a:pt x="8965" y="12268"/>
                  </a:cubicBezTo>
                  <a:cubicBezTo>
                    <a:pt x="15728" y="5505"/>
                    <a:pt x="15728" y="5505"/>
                    <a:pt x="15728" y="5505"/>
                  </a:cubicBezTo>
                  <a:cubicBezTo>
                    <a:pt x="17878" y="7654"/>
                    <a:pt x="17878" y="7654"/>
                    <a:pt x="17878" y="7654"/>
                  </a:cubicBezTo>
                  <a:cubicBezTo>
                    <a:pt x="8965" y="16619"/>
                    <a:pt x="8965" y="16619"/>
                    <a:pt x="8965" y="1661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</p:grpSp>
      <p:grpSp>
        <p:nvGrpSpPr>
          <p:cNvPr id="20" name="Google Shape;2632;p92">
            <a:extLst>
              <a:ext uri="{FF2B5EF4-FFF2-40B4-BE49-F238E27FC236}">
                <a16:creationId xmlns:a16="http://schemas.microsoft.com/office/drawing/2014/main" id="{F67238C6-B970-BAA3-31CD-F84849B83097}"/>
              </a:ext>
            </a:extLst>
          </p:cNvPr>
          <p:cNvGrpSpPr/>
          <p:nvPr/>
        </p:nvGrpSpPr>
        <p:grpSpPr>
          <a:xfrm>
            <a:off x="5228861" y="2951214"/>
            <a:ext cx="6089138" cy="849435"/>
            <a:chOff x="0" y="0"/>
            <a:chExt cx="5533798" cy="849433"/>
          </a:xfrm>
        </p:grpSpPr>
        <p:sp>
          <p:nvSpPr>
            <p:cNvPr id="21" name="Google Shape;2633;p92">
              <a:extLst>
                <a:ext uri="{FF2B5EF4-FFF2-40B4-BE49-F238E27FC236}">
                  <a16:creationId xmlns:a16="http://schemas.microsoft.com/office/drawing/2014/main" id="{5025F4DE-EDA1-153F-73DF-6EC027C95611}"/>
                </a:ext>
              </a:extLst>
            </p:cNvPr>
            <p:cNvSpPr txBox="1"/>
            <p:nvPr/>
          </p:nvSpPr>
          <p:spPr>
            <a:xfrm>
              <a:off x="615469" y="0"/>
              <a:ext cx="4918329" cy="849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850" tIns="54850" rIns="54850" bIns="54850" numCol="1" anchor="t">
              <a:spAutoFit/>
            </a:bodyPr>
            <a:lstStyle>
              <a:lvl1pPr algn="just">
                <a:defRPr sz="1200">
                  <a:latin typeface="OpenSans-Light"/>
                  <a:ea typeface="OpenSans-Light"/>
                  <a:cs typeface="OpenSans-Light"/>
                  <a:sym typeface="OpenSans-Light"/>
                </a:defRPr>
              </a:lvl1pPr>
            </a:lstStyle>
            <a:p>
              <a:r>
                <a:rPr lang="es-CO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s-CO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dapta a las preferencias de aprendizaje</a:t>
              </a:r>
              <a:r>
                <a:rPr lang="es-CO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s-CO" dirty="0">
                  <a:effectLst/>
                </a:rPr>
                <a:t> </a:t>
              </a:r>
              <a:endParaRPr dirty="0"/>
            </a:p>
          </p:txBody>
        </p:sp>
        <p:sp>
          <p:nvSpPr>
            <p:cNvPr id="22" name="Google Shape;2634;p92">
              <a:extLst>
                <a:ext uri="{FF2B5EF4-FFF2-40B4-BE49-F238E27FC236}">
                  <a16:creationId xmlns:a16="http://schemas.microsoft.com/office/drawing/2014/main" id="{C36C2F10-F477-6D19-7804-E5A3CD2F7BA6}"/>
                </a:ext>
              </a:extLst>
            </p:cNvPr>
            <p:cNvSpPr/>
            <p:nvPr/>
          </p:nvSpPr>
          <p:spPr>
            <a:xfrm rot="10800000" flipH="1">
              <a:off x="494786" y="20989"/>
              <a:ext cx="54850" cy="45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581"/>
                    <a:pt x="21600" y="1297"/>
                  </a:cubicBezTo>
                  <a:lnTo>
                    <a:pt x="21600" y="20303"/>
                  </a:lnTo>
                  <a:cubicBezTo>
                    <a:pt x="21600" y="21019"/>
                    <a:pt x="16765" y="21600"/>
                    <a:pt x="10800" y="21600"/>
                  </a:cubicBezTo>
                  <a:cubicBezTo>
                    <a:pt x="4835" y="21600"/>
                    <a:pt x="0" y="21019"/>
                    <a:pt x="0" y="20303"/>
                  </a:cubicBezTo>
                  <a:lnTo>
                    <a:pt x="0" y="1297"/>
                  </a:lnTo>
                  <a:cubicBezTo>
                    <a:pt x="0" y="581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3B59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900"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  <p:sp>
          <p:nvSpPr>
            <p:cNvPr id="23" name="Google Shape;2635;p92">
              <a:extLst>
                <a:ext uri="{FF2B5EF4-FFF2-40B4-BE49-F238E27FC236}">
                  <a16:creationId xmlns:a16="http://schemas.microsoft.com/office/drawing/2014/main" id="{66397942-B408-3829-3C54-9756ABBD3107}"/>
                </a:ext>
              </a:extLst>
            </p:cNvPr>
            <p:cNvSpPr/>
            <p:nvPr/>
          </p:nvSpPr>
          <p:spPr>
            <a:xfrm>
              <a:off x="0" y="87828"/>
              <a:ext cx="323459" cy="32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3" y="0"/>
                    <a:pt x="0" y="4823"/>
                    <a:pt x="0" y="10800"/>
                  </a:cubicBezTo>
                  <a:cubicBezTo>
                    <a:pt x="0" y="16777"/>
                    <a:pt x="4823" y="21600"/>
                    <a:pt x="10800" y="21600"/>
                  </a:cubicBezTo>
                  <a:cubicBezTo>
                    <a:pt x="16777" y="21600"/>
                    <a:pt x="21600" y="16777"/>
                    <a:pt x="21600" y="10800"/>
                  </a:cubicBezTo>
                  <a:cubicBezTo>
                    <a:pt x="21600" y="4823"/>
                    <a:pt x="16777" y="0"/>
                    <a:pt x="10800" y="0"/>
                  </a:cubicBezTo>
                  <a:close/>
                  <a:moveTo>
                    <a:pt x="8965" y="16619"/>
                  </a:moveTo>
                  <a:cubicBezTo>
                    <a:pt x="3880" y="11534"/>
                    <a:pt x="3880" y="11534"/>
                    <a:pt x="3880" y="11534"/>
                  </a:cubicBezTo>
                  <a:cubicBezTo>
                    <a:pt x="6029" y="9332"/>
                    <a:pt x="6029" y="9332"/>
                    <a:pt x="6029" y="9332"/>
                  </a:cubicBezTo>
                  <a:cubicBezTo>
                    <a:pt x="8965" y="12268"/>
                    <a:pt x="8965" y="12268"/>
                    <a:pt x="8965" y="12268"/>
                  </a:cubicBezTo>
                  <a:cubicBezTo>
                    <a:pt x="15728" y="5505"/>
                    <a:pt x="15728" y="5505"/>
                    <a:pt x="15728" y="5505"/>
                  </a:cubicBezTo>
                  <a:cubicBezTo>
                    <a:pt x="17878" y="7654"/>
                    <a:pt x="17878" y="7654"/>
                    <a:pt x="17878" y="7654"/>
                  </a:cubicBezTo>
                  <a:cubicBezTo>
                    <a:pt x="8965" y="16619"/>
                    <a:pt x="8965" y="16619"/>
                    <a:pt x="8965" y="16619"/>
                  </a:cubicBezTo>
                  <a:close/>
                </a:path>
              </a:pathLst>
            </a:custGeom>
            <a:solidFill>
              <a:srgbClr val="3B59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 dirty="0"/>
            </a:p>
          </p:txBody>
        </p:sp>
      </p:grpSp>
      <p:grpSp>
        <p:nvGrpSpPr>
          <p:cNvPr id="24" name="Google Shape;2636;p92">
            <a:extLst>
              <a:ext uri="{FF2B5EF4-FFF2-40B4-BE49-F238E27FC236}">
                <a16:creationId xmlns:a16="http://schemas.microsoft.com/office/drawing/2014/main" id="{A56D4AED-7F3D-CE6B-4229-4A1AE56959A8}"/>
              </a:ext>
            </a:extLst>
          </p:cNvPr>
          <p:cNvGrpSpPr/>
          <p:nvPr/>
        </p:nvGrpSpPr>
        <p:grpSpPr>
          <a:xfrm>
            <a:off x="5228861" y="3800649"/>
            <a:ext cx="5549788" cy="849435"/>
            <a:chOff x="0" y="9292"/>
            <a:chExt cx="5549787" cy="849434"/>
          </a:xfrm>
        </p:grpSpPr>
        <p:sp>
          <p:nvSpPr>
            <p:cNvPr id="25" name="Google Shape;2637;p92">
              <a:extLst>
                <a:ext uri="{FF2B5EF4-FFF2-40B4-BE49-F238E27FC236}">
                  <a16:creationId xmlns:a16="http://schemas.microsoft.com/office/drawing/2014/main" id="{44D1EDF8-CE3D-CEF7-DAFC-71A471358072}"/>
                </a:ext>
              </a:extLst>
            </p:cNvPr>
            <p:cNvSpPr txBox="1"/>
            <p:nvPr/>
          </p:nvSpPr>
          <p:spPr>
            <a:xfrm>
              <a:off x="631458" y="9292"/>
              <a:ext cx="4918329" cy="8494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850" tIns="54850" rIns="54850" bIns="54850" numCol="1" anchor="t">
              <a:spAutoFit/>
            </a:bodyPr>
            <a:lstStyle>
              <a:lvl1pPr algn="just">
                <a:defRPr sz="1200">
                  <a:latin typeface="OpenSans-Light"/>
                  <a:ea typeface="OpenSans-Light"/>
                  <a:cs typeface="OpenSans-Light"/>
                  <a:sym typeface="OpenSans-Light"/>
                </a:defRPr>
              </a:lvl1pPr>
            </a:lstStyle>
            <a:p>
              <a:r>
                <a:rPr lang="es-CO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Adapta a los intereses específicos de los diferentes estudiantes. </a:t>
              </a:r>
              <a:r>
                <a:rPr lang="es-CO" sz="1600" dirty="0">
                  <a:effectLst/>
                </a:rPr>
                <a:t> </a:t>
              </a:r>
              <a:endParaRPr sz="1600" dirty="0"/>
            </a:p>
          </p:txBody>
        </p:sp>
        <p:sp>
          <p:nvSpPr>
            <p:cNvPr id="26" name="Google Shape;2638;p92">
              <a:extLst>
                <a:ext uri="{FF2B5EF4-FFF2-40B4-BE49-F238E27FC236}">
                  <a16:creationId xmlns:a16="http://schemas.microsoft.com/office/drawing/2014/main" id="{5E6A8FDD-75BF-7051-752D-31D6679A9CD9}"/>
                </a:ext>
              </a:extLst>
            </p:cNvPr>
            <p:cNvSpPr/>
            <p:nvPr/>
          </p:nvSpPr>
          <p:spPr>
            <a:xfrm rot="10800000" flipH="1">
              <a:off x="486549" y="13871"/>
              <a:ext cx="54850" cy="45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581"/>
                    <a:pt x="21600" y="1297"/>
                  </a:cubicBezTo>
                  <a:lnTo>
                    <a:pt x="21600" y="20303"/>
                  </a:lnTo>
                  <a:cubicBezTo>
                    <a:pt x="21600" y="21019"/>
                    <a:pt x="16765" y="21600"/>
                    <a:pt x="10800" y="21600"/>
                  </a:cubicBezTo>
                  <a:cubicBezTo>
                    <a:pt x="4835" y="21600"/>
                    <a:pt x="0" y="21019"/>
                    <a:pt x="0" y="20303"/>
                  </a:cubicBezTo>
                  <a:lnTo>
                    <a:pt x="0" y="1297"/>
                  </a:lnTo>
                  <a:cubicBezTo>
                    <a:pt x="0" y="581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900"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  <p:sp>
          <p:nvSpPr>
            <p:cNvPr id="27" name="Google Shape;2639;p92">
              <a:extLst>
                <a:ext uri="{FF2B5EF4-FFF2-40B4-BE49-F238E27FC236}">
                  <a16:creationId xmlns:a16="http://schemas.microsoft.com/office/drawing/2014/main" id="{8BE242C6-1E45-CEC1-66CE-38DE1F9649ED}"/>
                </a:ext>
              </a:extLst>
            </p:cNvPr>
            <p:cNvSpPr/>
            <p:nvPr/>
          </p:nvSpPr>
          <p:spPr>
            <a:xfrm>
              <a:off x="0" y="94339"/>
              <a:ext cx="323459" cy="32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3" y="0"/>
                    <a:pt x="0" y="4823"/>
                    <a:pt x="0" y="10800"/>
                  </a:cubicBezTo>
                  <a:cubicBezTo>
                    <a:pt x="0" y="16777"/>
                    <a:pt x="4823" y="21600"/>
                    <a:pt x="10800" y="21600"/>
                  </a:cubicBezTo>
                  <a:cubicBezTo>
                    <a:pt x="16777" y="21600"/>
                    <a:pt x="21600" y="16777"/>
                    <a:pt x="21600" y="10800"/>
                  </a:cubicBezTo>
                  <a:cubicBezTo>
                    <a:pt x="21600" y="4823"/>
                    <a:pt x="16777" y="0"/>
                    <a:pt x="10800" y="0"/>
                  </a:cubicBezTo>
                  <a:close/>
                  <a:moveTo>
                    <a:pt x="8965" y="16619"/>
                  </a:moveTo>
                  <a:cubicBezTo>
                    <a:pt x="3880" y="11534"/>
                    <a:pt x="3880" y="11534"/>
                    <a:pt x="3880" y="11534"/>
                  </a:cubicBezTo>
                  <a:cubicBezTo>
                    <a:pt x="6029" y="9332"/>
                    <a:pt x="6029" y="9332"/>
                    <a:pt x="6029" y="9332"/>
                  </a:cubicBezTo>
                  <a:cubicBezTo>
                    <a:pt x="8965" y="12268"/>
                    <a:pt x="8965" y="12268"/>
                    <a:pt x="8965" y="12268"/>
                  </a:cubicBezTo>
                  <a:cubicBezTo>
                    <a:pt x="15728" y="5505"/>
                    <a:pt x="15728" y="5505"/>
                    <a:pt x="15728" y="5505"/>
                  </a:cubicBezTo>
                  <a:cubicBezTo>
                    <a:pt x="17878" y="7654"/>
                    <a:pt x="17878" y="7654"/>
                    <a:pt x="17878" y="7654"/>
                  </a:cubicBezTo>
                  <a:cubicBezTo>
                    <a:pt x="8965" y="16619"/>
                    <a:pt x="8965" y="16619"/>
                    <a:pt x="8965" y="1661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900">
                  <a:latin typeface="OpenSans-Light"/>
                  <a:ea typeface="OpenSans-Light"/>
                  <a:cs typeface="OpenSans-Light"/>
                  <a:sym typeface="OpenSans-Light"/>
                </a:defRPr>
              </a:pPr>
              <a:endParaRPr/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A96DD64-4EEB-1A33-47BD-181193B0F485}"/>
              </a:ext>
            </a:extLst>
          </p:cNvPr>
          <p:cNvSpPr txBox="1"/>
          <p:nvPr/>
        </p:nvSpPr>
        <p:spPr>
          <a:xfrm>
            <a:off x="2172653" y="1759169"/>
            <a:ext cx="133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APRENDIZAJE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DA7CEDD-1045-01DD-7E8B-1090E7FD1BDF}"/>
              </a:ext>
            </a:extLst>
          </p:cNvPr>
          <p:cNvSpPr txBox="1"/>
          <p:nvPr/>
        </p:nvSpPr>
        <p:spPr>
          <a:xfrm>
            <a:off x="1567369" y="3947508"/>
            <a:ext cx="133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CIUDADANOS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A7251E7-F82F-7849-EEB3-FA45CE6607FD}"/>
              </a:ext>
            </a:extLst>
          </p:cNvPr>
          <p:cNvSpPr txBox="1"/>
          <p:nvPr/>
        </p:nvSpPr>
        <p:spPr>
          <a:xfrm>
            <a:off x="667626" y="2633649"/>
            <a:ext cx="1567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GLOBALES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DBF2E3A-F356-21D7-DD33-14F32AAEFF02}"/>
              </a:ext>
            </a:extLst>
          </p:cNvPr>
          <p:cNvSpPr txBox="1"/>
          <p:nvPr/>
        </p:nvSpPr>
        <p:spPr>
          <a:xfrm>
            <a:off x="2821509" y="3194023"/>
            <a:ext cx="1607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PERSONALIZADO</a:t>
            </a:r>
          </a:p>
        </p:txBody>
      </p:sp>
    </p:spTree>
    <p:extLst>
      <p:ext uri="{BB962C8B-B14F-4D97-AF65-F5344CB8AC3E}">
        <p14:creationId xmlns:p14="http://schemas.microsoft.com/office/powerpoint/2010/main" val="26809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  <p:bldP spid="15" grpId="0" animBg="1" advAuto="0"/>
      <p:bldP spid="20" grpId="0" animBg="1" advAuto="0"/>
      <p:bldP spid="2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4314826" y="6444340"/>
            <a:ext cx="7877174" cy="413659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320596F5-986E-4501-1EF1-760BDE89A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-1454778"/>
            <a:ext cx="8179907" cy="78991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50">
            <a:extLst>
              <a:ext uri="{FF2B5EF4-FFF2-40B4-BE49-F238E27FC236}">
                <a16:creationId xmlns:a16="http://schemas.microsoft.com/office/drawing/2014/main" id="{6EC2B3E8-E372-1E63-E287-C3F40609DA83}"/>
              </a:ext>
            </a:extLst>
          </p:cNvPr>
          <p:cNvGrpSpPr/>
          <p:nvPr/>
        </p:nvGrpSpPr>
        <p:grpSpPr>
          <a:xfrm>
            <a:off x="551712" y="400672"/>
            <a:ext cx="6155815" cy="3046686"/>
            <a:chOff x="-16935" y="-1288734"/>
            <a:chExt cx="6155814" cy="3046685"/>
          </a:xfrm>
        </p:grpSpPr>
        <p:sp>
          <p:nvSpPr>
            <p:cNvPr id="16" name="Oval 27">
              <a:extLst>
                <a:ext uri="{FF2B5EF4-FFF2-40B4-BE49-F238E27FC236}">
                  <a16:creationId xmlns:a16="http://schemas.microsoft.com/office/drawing/2014/main" id="{8C74B102-F4DC-00A6-6F86-B3FEC7AE825F}"/>
                </a:ext>
              </a:extLst>
            </p:cNvPr>
            <p:cNvSpPr/>
            <p:nvPr/>
          </p:nvSpPr>
          <p:spPr>
            <a:xfrm>
              <a:off x="224482" y="80308"/>
              <a:ext cx="1067071" cy="1111841"/>
            </a:xfrm>
            <a:prstGeom prst="ellipse">
              <a:avLst/>
            </a:prstGeom>
            <a:solidFill>
              <a:srgbClr val="ED712E"/>
            </a:solidFill>
            <a:ln w="12700" cap="flat">
              <a:noFill/>
              <a:miter lim="400000"/>
            </a:ln>
            <a:effectLst>
              <a:outerShdw blurRad="596900" dist="228600" dir="3900000" rotWithShape="0">
                <a:srgbClr val="000000">
                  <a:alpha val="44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5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544946C6-5F3E-E274-013D-DE99B4BA45E1}"/>
                </a:ext>
              </a:extLst>
            </p:cNvPr>
            <p:cNvSpPr/>
            <p:nvPr/>
          </p:nvSpPr>
          <p:spPr>
            <a:xfrm>
              <a:off x="1600627" y="-273369"/>
              <a:ext cx="4538252" cy="203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400">
                  <a:solidFill>
                    <a:srgbClr val="53535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just"/>
              <a:r>
                <a:rPr lang="es-ES" sz="1800" dirty="0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s-CO" sz="1800" dirty="0">
                  <a:solidFill>
                    <a:schemeClr val="tx1"/>
                  </a:solidFill>
                  <a:latin typeface="+mn-lt"/>
                </a:rPr>
                <a:t>El aprendizaje deben ser creados con aportaciones del estudiante y deben basarse en las siguientes características de desarrollo personal, incluyendo las preferencias de los estudiantes, la creatividad, la libertad, la originalidad, la autonomía, la socialización y la comunicación</a:t>
              </a:r>
              <a:r>
                <a:rPr sz="1800" dirty="0">
                  <a:solidFill>
                    <a:schemeClr val="tx1"/>
                  </a:solidFill>
                  <a:latin typeface="+mn-lt"/>
                </a:rPr>
                <a:t>. </a:t>
              </a:r>
              <a:endParaRPr sz="3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TextBox 33">
              <a:extLst>
                <a:ext uri="{FF2B5EF4-FFF2-40B4-BE49-F238E27FC236}">
                  <a16:creationId xmlns:a16="http://schemas.microsoft.com/office/drawing/2014/main" id="{345A2067-3748-373D-A2B1-B13CCCF0D6E7}"/>
                </a:ext>
              </a:extLst>
            </p:cNvPr>
            <p:cNvSpPr txBox="1"/>
            <p:nvPr/>
          </p:nvSpPr>
          <p:spPr>
            <a:xfrm>
              <a:off x="-16935" y="-1288734"/>
              <a:ext cx="3391636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3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1800" b="1" dirty="0">
                  <a:latin typeface="+mn-lt"/>
                </a:rPr>
                <a:t>VICTOR GARCIA HOZ, 1997.</a:t>
              </a:r>
              <a:endParaRPr sz="1800" b="1" dirty="0">
                <a:latin typeface="+mn-lt"/>
              </a:endParaRPr>
            </a:p>
          </p:txBody>
        </p:sp>
        <p:sp>
          <p:nvSpPr>
            <p:cNvPr id="25" name="Freeform 110">
              <a:extLst>
                <a:ext uri="{FF2B5EF4-FFF2-40B4-BE49-F238E27FC236}">
                  <a16:creationId xmlns:a16="http://schemas.microsoft.com/office/drawing/2014/main" id="{7028B1F2-0022-6F1B-19BB-FC3C5A069AA2}"/>
                </a:ext>
              </a:extLst>
            </p:cNvPr>
            <p:cNvSpPr/>
            <p:nvPr/>
          </p:nvSpPr>
          <p:spPr>
            <a:xfrm>
              <a:off x="334790" y="338676"/>
              <a:ext cx="742427" cy="59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94" extrusionOk="0">
                  <a:moveTo>
                    <a:pt x="20697" y="217"/>
                  </a:moveTo>
                  <a:cubicBezTo>
                    <a:pt x="20229" y="217"/>
                    <a:pt x="737" y="8984"/>
                    <a:pt x="316" y="8984"/>
                  </a:cubicBezTo>
                  <a:cubicBezTo>
                    <a:pt x="-106" y="8984"/>
                    <a:pt x="-106" y="9507"/>
                    <a:pt x="316" y="9507"/>
                  </a:cubicBezTo>
                  <a:cubicBezTo>
                    <a:pt x="737" y="9971"/>
                    <a:pt x="4486" y="12062"/>
                    <a:pt x="4486" y="12062"/>
                  </a:cubicBezTo>
                  <a:cubicBezTo>
                    <a:pt x="7391" y="13049"/>
                    <a:pt x="7391" y="13049"/>
                    <a:pt x="7391" y="13049"/>
                  </a:cubicBezTo>
                  <a:cubicBezTo>
                    <a:pt x="7391" y="13049"/>
                    <a:pt x="19807" y="1726"/>
                    <a:pt x="20229" y="1726"/>
                  </a:cubicBezTo>
                  <a:cubicBezTo>
                    <a:pt x="20229" y="1204"/>
                    <a:pt x="20229" y="1726"/>
                    <a:pt x="20229" y="1726"/>
                  </a:cubicBezTo>
                  <a:lnTo>
                    <a:pt x="11139" y="14094"/>
                  </a:lnTo>
                  <a:cubicBezTo>
                    <a:pt x="10717" y="14617"/>
                    <a:pt x="10717" y="14617"/>
                    <a:pt x="10717" y="14617"/>
                  </a:cubicBezTo>
                  <a:cubicBezTo>
                    <a:pt x="11139" y="15139"/>
                    <a:pt x="11139" y="15139"/>
                    <a:pt x="11139" y="15139"/>
                  </a:cubicBezTo>
                  <a:cubicBezTo>
                    <a:pt x="11139" y="15139"/>
                    <a:pt x="16902" y="18739"/>
                    <a:pt x="16902" y="19262"/>
                  </a:cubicBezTo>
                  <a:cubicBezTo>
                    <a:pt x="17324" y="19262"/>
                    <a:pt x="17746" y="19262"/>
                    <a:pt x="18167" y="18739"/>
                  </a:cubicBezTo>
                  <a:cubicBezTo>
                    <a:pt x="18167" y="18217"/>
                    <a:pt x="21494" y="1204"/>
                    <a:pt x="21494" y="739"/>
                  </a:cubicBezTo>
                  <a:cubicBezTo>
                    <a:pt x="21494" y="217"/>
                    <a:pt x="21119" y="-306"/>
                    <a:pt x="20697" y="217"/>
                  </a:cubicBezTo>
                  <a:close/>
                  <a:moveTo>
                    <a:pt x="7391" y="20771"/>
                  </a:moveTo>
                  <a:cubicBezTo>
                    <a:pt x="7391" y="21294"/>
                    <a:pt x="7391" y="21294"/>
                    <a:pt x="7812" y="21294"/>
                  </a:cubicBezTo>
                  <a:cubicBezTo>
                    <a:pt x="7812" y="20771"/>
                    <a:pt x="11139" y="17694"/>
                    <a:pt x="11139" y="17694"/>
                  </a:cubicBezTo>
                  <a:cubicBezTo>
                    <a:pt x="7391" y="15139"/>
                    <a:pt x="7391" y="15139"/>
                    <a:pt x="7391" y="15139"/>
                  </a:cubicBezTo>
                  <a:lnTo>
                    <a:pt x="7391" y="2077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62198631-2DEF-62B3-7798-5E9233435099}"/>
              </a:ext>
            </a:extLst>
          </p:cNvPr>
          <p:cNvGrpSpPr/>
          <p:nvPr/>
        </p:nvGrpSpPr>
        <p:grpSpPr>
          <a:xfrm>
            <a:off x="894314" y="4311831"/>
            <a:ext cx="6802873" cy="1754322"/>
            <a:chOff x="280349" y="168186"/>
            <a:chExt cx="5566748" cy="1754320"/>
          </a:xfrm>
        </p:grpSpPr>
        <p:sp>
          <p:nvSpPr>
            <p:cNvPr id="21" name="Oval 29">
              <a:extLst>
                <a:ext uri="{FF2B5EF4-FFF2-40B4-BE49-F238E27FC236}">
                  <a16:creationId xmlns:a16="http://schemas.microsoft.com/office/drawing/2014/main" id="{8A392A20-EA13-A600-58E8-04DE0A9141AC}"/>
                </a:ext>
              </a:extLst>
            </p:cNvPr>
            <p:cNvSpPr/>
            <p:nvPr/>
          </p:nvSpPr>
          <p:spPr>
            <a:xfrm>
              <a:off x="280349" y="415898"/>
              <a:ext cx="873178" cy="1111840"/>
            </a:xfrm>
            <a:prstGeom prst="ellipse">
              <a:avLst/>
            </a:prstGeom>
            <a:solidFill>
              <a:srgbClr val="293262"/>
            </a:solidFill>
            <a:ln w="12700" cap="flat">
              <a:noFill/>
              <a:miter lim="400000"/>
            </a:ln>
            <a:effectLst>
              <a:outerShdw blurRad="596900" dist="228600" dir="3900000" rotWithShape="0">
                <a:srgbClr val="000000">
                  <a:alpha val="44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5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234E543D-1E57-5D57-2D61-687489E1FFF9}"/>
                </a:ext>
              </a:extLst>
            </p:cNvPr>
            <p:cNvSpPr/>
            <p:nvPr/>
          </p:nvSpPr>
          <p:spPr>
            <a:xfrm>
              <a:off x="1494162" y="168186"/>
              <a:ext cx="4352935" cy="175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400">
                  <a:solidFill>
                    <a:srgbClr val="53535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just"/>
              <a:r>
                <a:rPr lang="es-CO" sz="1800" dirty="0">
                  <a:solidFill>
                    <a:schemeClr val="tx1"/>
                  </a:solidFill>
                  <a:latin typeface="+mn-lt"/>
                </a:rPr>
                <a:t>2. El entorno de aprendizaje y las actividades deben organizarse alrededor del estudiante, y el trabajo debe ser diseñado para permitir al estudiante controlar el aprendizaje donde el estudiante pueda crear y descubrir usando una variedad de recursos de aprendizaje</a:t>
              </a:r>
              <a:r>
                <a:rPr sz="1800" dirty="0">
                  <a:solidFill>
                    <a:schemeClr val="tx1"/>
                  </a:solidFill>
                  <a:latin typeface="+mn-lt"/>
                </a:rPr>
                <a:t>. </a:t>
              </a: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4D74E89-74E1-DDE3-5C90-B6DD0809695D}"/>
                </a:ext>
              </a:extLst>
            </p:cNvPr>
            <p:cNvSpPr/>
            <p:nvPr/>
          </p:nvSpPr>
          <p:spPr>
            <a:xfrm>
              <a:off x="425389" y="699817"/>
              <a:ext cx="645337" cy="54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extrusionOk="0">
                  <a:moveTo>
                    <a:pt x="10800" y="20"/>
                  </a:moveTo>
                  <a:cubicBezTo>
                    <a:pt x="4555" y="20"/>
                    <a:pt x="0" y="4621"/>
                    <a:pt x="0" y="10867"/>
                  </a:cubicBezTo>
                  <a:cubicBezTo>
                    <a:pt x="0" y="16689"/>
                    <a:pt x="4977" y="21244"/>
                    <a:pt x="10800" y="21244"/>
                  </a:cubicBezTo>
                  <a:cubicBezTo>
                    <a:pt x="17045" y="21244"/>
                    <a:pt x="21600" y="16267"/>
                    <a:pt x="21600" y="10444"/>
                  </a:cubicBezTo>
                  <a:cubicBezTo>
                    <a:pt x="21600" y="4621"/>
                    <a:pt x="16623" y="-356"/>
                    <a:pt x="10800" y="20"/>
                  </a:cubicBezTo>
                  <a:close/>
                  <a:moveTo>
                    <a:pt x="10800" y="1287"/>
                  </a:moveTo>
                  <a:cubicBezTo>
                    <a:pt x="12021" y="1287"/>
                    <a:pt x="13664" y="1710"/>
                    <a:pt x="14979" y="2133"/>
                  </a:cubicBezTo>
                  <a:cubicBezTo>
                    <a:pt x="13664" y="4621"/>
                    <a:pt x="13664" y="4621"/>
                    <a:pt x="13664" y="4621"/>
                  </a:cubicBezTo>
                  <a:cubicBezTo>
                    <a:pt x="12913" y="4199"/>
                    <a:pt x="11598" y="4199"/>
                    <a:pt x="10800" y="4199"/>
                  </a:cubicBezTo>
                  <a:cubicBezTo>
                    <a:pt x="9532" y="4199"/>
                    <a:pt x="8687" y="4199"/>
                    <a:pt x="7889" y="4621"/>
                  </a:cubicBezTo>
                  <a:cubicBezTo>
                    <a:pt x="6621" y="2133"/>
                    <a:pt x="6621" y="2133"/>
                    <a:pt x="6621" y="2133"/>
                  </a:cubicBezTo>
                  <a:cubicBezTo>
                    <a:pt x="7889" y="1710"/>
                    <a:pt x="9110" y="1287"/>
                    <a:pt x="10800" y="1287"/>
                  </a:cubicBezTo>
                  <a:close/>
                  <a:moveTo>
                    <a:pt x="4977" y="13355"/>
                  </a:moveTo>
                  <a:cubicBezTo>
                    <a:pt x="2489" y="14999"/>
                    <a:pt x="2489" y="14999"/>
                    <a:pt x="2489" y="14999"/>
                  </a:cubicBezTo>
                  <a:cubicBezTo>
                    <a:pt x="1643" y="13778"/>
                    <a:pt x="1643" y="12087"/>
                    <a:pt x="1643" y="10867"/>
                  </a:cubicBezTo>
                  <a:cubicBezTo>
                    <a:pt x="1221" y="9223"/>
                    <a:pt x="1643" y="7486"/>
                    <a:pt x="2489" y="6265"/>
                  </a:cubicBezTo>
                  <a:cubicBezTo>
                    <a:pt x="4977" y="7486"/>
                    <a:pt x="4977" y="7486"/>
                    <a:pt x="4977" y="7486"/>
                  </a:cubicBezTo>
                  <a:cubicBezTo>
                    <a:pt x="4555" y="8331"/>
                    <a:pt x="4132" y="9599"/>
                    <a:pt x="4132" y="10444"/>
                  </a:cubicBezTo>
                  <a:cubicBezTo>
                    <a:pt x="4132" y="11712"/>
                    <a:pt x="4555" y="12510"/>
                    <a:pt x="4977" y="13355"/>
                  </a:cubicBezTo>
                  <a:close/>
                  <a:moveTo>
                    <a:pt x="10800" y="19976"/>
                  </a:moveTo>
                  <a:cubicBezTo>
                    <a:pt x="9110" y="19976"/>
                    <a:pt x="7889" y="19601"/>
                    <a:pt x="6621" y="18755"/>
                  </a:cubicBezTo>
                  <a:cubicBezTo>
                    <a:pt x="7889" y="16267"/>
                    <a:pt x="7889" y="16267"/>
                    <a:pt x="7889" y="16267"/>
                  </a:cubicBezTo>
                  <a:cubicBezTo>
                    <a:pt x="8687" y="16689"/>
                    <a:pt x="9532" y="17112"/>
                    <a:pt x="10800" y="17112"/>
                  </a:cubicBezTo>
                  <a:cubicBezTo>
                    <a:pt x="11598" y="17112"/>
                    <a:pt x="12913" y="16689"/>
                    <a:pt x="13664" y="16267"/>
                  </a:cubicBezTo>
                  <a:cubicBezTo>
                    <a:pt x="14979" y="18755"/>
                    <a:pt x="14979" y="18755"/>
                    <a:pt x="14979" y="18755"/>
                  </a:cubicBezTo>
                  <a:cubicBezTo>
                    <a:pt x="13664" y="19601"/>
                    <a:pt x="12490" y="19976"/>
                    <a:pt x="10800" y="19976"/>
                  </a:cubicBezTo>
                  <a:close/>
                  <a:moveTo>
                    <a:pt x="10800" y="15844"/>
                  </a:moveTo>
                  <a:cubicBezTo>
                    <a:pt x="7889" y="15844"/>
                    <a:pt x="5823" y="13355"/>
                    <a:pt x="5823" y="10444"/>
                  </a:cubicBezTo>
                  <a:cubicBezTo>
                    <a:pt x="5823" y="7486"/>
                    <a:pt x="7889" y="5420"/>
                    <a:pt x="10800" y="5420"/>
                  </a:cubicBezTo>
                  <a:cubicBezTo>
                    <a:pt x="13664" y="5420"/>
                    <a:pt x="15777" y="7486"/>
                    <a:pt x="15777" y="10444"/>
                  </a:cubicBezTo>
                  <a:cubicBezTo>
                    <a:pt x="15777" y="13355"/>
                    <a:pt x="13664" y="15844"/>
                    <a:pt x="10800" y="15844"/>
                  </a:cubicBezTo>
                  <a:close/>
                  <a:moveTo>
                    <a:pt x="16623" y="13355"/>
                  </a:moveTo>
                  <a:cubicBezTo>
                    <a:pt x="17045" y="12510"/>
                    <a:pt x="17468" y="11712"/>
                    <a:pt x="17468" y="10444"/>
                  </a:cubicBezTo>
                  <a:cubicBezTo>
                    <a:pt x="17468" y="9599"/>
                    <a:pt x="17045" y="8331"/>
                    <a:pt x="16623" y="7486"/>
                  </a:cubicBezTo>
                  <a:cubicBezTo>
                    <a:pt x="19111" y="6265"/>
                    <a:pt x="19111" y="6265"/>
                    <a:pt x="19111" y="6265"/>
                  </a:cubicBezTo>
                  <a:cubicBezTo>
                    <a:pt x="19534" y="7486"/>
                    <a:pt x="19957" y="8801"/>
                    <a:pt x="19957" y="10444"/>
                  </a:cubicBezTo>
                  <a:cubicBezTo>
                    <a:pt x="19957" y="12087"/>
                    <a:pt x="19534" y="13355"/>
                    <a:pt x="19111" y="14999"/>
                  </a:cubicBezTo>
                  <a:lnTo>
                    <a:pt x="16623" y="1335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821AC5A7-9627-CBE6-5B82-F7B9A4F92168}"/>
                  </a:ext>
                </a:extLst>
              </p14:cNvPr>
              <p14:cNvContentPartPr/>
              <p14:nvPr/>
            </p14:nvContentPartPr>
            <p14:xfrm>
              <a:off x="2239539" y="1798059"/>
              <a:ext cx="1175400" cy="4752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821AC5A7-9627-CBE6-5B82-F7B9A4F921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5539" y="1690059"/>
                <a:ext cx="12830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79A22F16-27F1-628B-8EE6-E58BC32901A9}"/>
                  </a:ext>
                </a:extLst>
              </p14:cNvPr>
              <p14:cNvContentPartPr/>
              <p14:nvPr/>
            </p14:nvContentPartPr>
            <p14:xfrm>
              <a:off x="3890499" y="1863579"/>
              <a:ext cx="918720" cy="4572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79A22F16-27F1-628B-8EE6-E58BC32901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6859" y="1755579"/>
                <a:ext cx="10263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E5EC178C-A12D-4C1E-C417-D781EEB40192}"/>
                  </a:ext>
                </a:extLst>
              </p14:cNvPr>
              <p14:cNvContentPartPr/>
              <p14:nvPr/>
            </p14:nvContentPartPr>
            <p14:xfrm>
              <a:off x="4731459" y="2415819"/>
              <a:ext cx="1185480" cy="3708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E5EC178C-A12D-4C1E-C417-D781EEB401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77459" y="2307819"/>
                <a:ext cx="12931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AC26A103-7481-2E0E-D8BB-0AB79EC8BE53}"/>
                  </a:ext>
                </a:extLst>
              </p14:cNvPr>
              <p14:cNvContentPartPr/>
              <p14:nvPr/>
            </p14:nvContentPartPr>
            <p14:xfrm>
              <a:off x="3881499" y="2659179"/>
              <a:ext cx="1052640" cy="2196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AC26A103-7481-2E0E-D8BB-0AB79EC8BE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7499" y="2551179"/>
                <a:ext cx="11602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3AF30CB1-2350-FC3F-0509-F5860B0693A7}"/>
                  </a:ext>
                </a:extLst>
              </p14:cNvPr>
              <p14:cNvContentPartPr/>
              <p14:nvPr/>
            </p14:nvContentPartPr>
            <p14:xfrm>
              <a:off x="5557299" y="2631459"/>
              <a:ext cx="809280" cy="2052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3AF30CB1-2350-FC3F-0509-F5860B0693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3299" y="2523819"/>
                <a:ext cx="916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1CCCB0AF-CB15-22B2-F44F-62C56E61DAA4}"/>
                  </a:ext>
                </a:extLst>
              </p14:cNvPr>
              <p14:cNvContentPartPr/>
              <p14:nvPr/>
            </p14:nvContentPartPr>
            <p14:xfrm>
              <a:off x="2223339" y="2961219"/>
              <a:ext cx="1083600" cy="216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1CCCB0AF-CB15-22B2-F44F-62C56E61DA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69699" y="2853219"/>
                <a:ext cx="119124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E8F81668-BF10-56E4-BB52-0B585452C200}"/>
                  </a:ext>
                </a:extLst>
              </p14:cNvPr>
              <p14:cNvContentPartPr/>
              <p14:nvPr/>
            </p14:nvContentPartPr>
            <p14:xfrm>
              <a:off x="3667299" y="2925219"/>
              <a:ext cx="1194120" cy="5292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E8F81668-BF10-56E4-BB52-0B585452C2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13659" y="2817579"/>
                <a:ext cx="13017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31048B47-E24C-F212-65AF-40B94ABCAFBB}"/>
                  </a:ext>
                </a:extLst>
              </p14:cNvPr>
              <p14:cNvContentPartPr/>
              <p14:nvPr/>
            </p14:nvContentPartPr>
            <p14:xfrm>
              <a:off x="5099739" y="2997219"/>
              <a:ext cx="1161720" cy="5976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31048B47-E24C-F212-65AF-40B94ABCAF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6099" y="2889579"/>
                <a:ext cx="12693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118B18F2-EF57-3022-EF76-2343AACB2D19}"/>
                  </a:ext>
                </a:extLst>
              </p14:cNvPr>
              <p14:cNvContentPartPr/>
              <p14:nvPr/>
            </p14:nvContentPartPr>
            <p14:xfrm>
              <a:off x="2216859" y="3223299"/>
              <a:ext cx="1338120" cy="4788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118B18F2-EF57-3022-EF76-2343AACB2D1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62859" y="3115659"/>
                <a:ext cx="14457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990359E6-F685-87C4-73EC-F60FBD9A73B6}"/>
                  </a:ext>
                </a:extLst>
              </p14:cNvPr>
              <p14:cNvContentPartPr/>
              <p14:nvPr/>
            </p14:nvContentPartPr>
            <p14:xfrm>
              <a:off x="4272819" y="5035179"/>
              <a:ext cx="896760" cy="3420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990359E6-F685-87C4-73EC-F60FBD9A73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18819" y="4927179"/>
                <a:ext cx="10044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0104444A-5847-8CF8-525E-FB3EB2C911FD}"/>
                  </a:ext>
                </a:extLst>
              </p14:cNvPr>
              <p14:cNvContentPartPr/>
              <p14:nvPr/>
            </p14:nvContentPartPr>
            <p14:xfrm>
              <a:off x="6844299" y="5321739"/>
              <a:ext cx="501120" cy="3240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0104444A-5847-8CF8-525E-FB3EB2C911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90659" y="5213739"/>
                <a:ext cx="6087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138F302B-EAEF-06E2-A0AB-D730DF1F69C7}"/>
                  </a:ext>
                </a:extLst>
              </p14:cNvPr>
              <p14:cNvContentPartPr/>
              <p14:nvPr/>
            </p14:nvContentPartPr>
            <p14:xfrm>
              <a:off x="2432859" y="5540979"/>
              <a:ext cx="900360" cy="6444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138F302B-EAEF-06E2-A0AB-D730DF1F69C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79219" y="5432979"/>
                <a:ext cx="1008000" cy="2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  <p:bldP spid="2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3981192" y="6030686"/>
            <a:ext cx="7760234" cy="827314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3644142-0C87-6C40-2486-27DFA7178BB0}"/>
              </a:ext>
            </a:extLst>
          </p:cNvPr>
          <p:cNvGraphicFramePr/>
          <p:nvPr/>
        </p:nvGraphicFramePr>
        <p:xfrm>
          <a:off x="1338470" y="1506491"/>
          <a:ext cx="8706677" cy="439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1AE2408-A8D3-BB90-E6E7-E1C660D4806B}"/>
              </a:ext>
            </a:extLst>
          </p:cNvPr>
          <p:cNvSpPr txBox="1"/>
          <p:nvPr/>
        </p:nvSpPr>
        <p:spPr>
          <a:xfrm>
            <a:off x="2385391" y="304800"/>
            <a:ext cx="7195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Cómo inicia una educación personalizada?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0964918-7222-D97D-061F-04CF66802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7" y="6109854"/>
            <a:ext cx="3331555" cy="748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87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E0ECEA-9277-D20C-07AF-8C45D17DE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7" y="6109854"/>
            <a:ext cx="3331555" cy="7481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1533E1-83D6-3752-E9BD-6A5C3E0D9142}"/>
              </a:ext>
            </a:extLst>
          </p:cNvPr>
          <p:cNvSpPr txBox="1"/>
          <p:nvPr/>
        </p:nvSpPr>
        <p:spPr>
          <a:xfrm>
            <a:off x="410817" y="1868320"/>
            <a:ext cx="4071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¿Qué tan clara 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su visión?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EFD17DAA-9647-75EF-DF57-36FB9AE6E8AD}"/>
              </a:ext>
            </a:extLst>
          </p:cNvPr>
          <p:cNvGraphicFramePr/>
          <p:nvPr/>
        </p:nvGraphicFramePr>
        <p:xfrm>
          <a:off x="1683026" y="364315"/>
          <a:ext cx="9090991" cy="612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054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3769AB-279A-E7BB-92D9-EA2F700CC6FC}"/>
              </a:ext>
            </a:extLst>
          </p:cNvPr>
          <p:cNvSpPr txBox="1"/>
          <p:nvPr/>
        </p:nvSpPr>
        <p:spPr>
          <a:xfrm>
            <a:off x="4201886" y="6030686"/>
            <a:ext cx="7760234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B60D00F-29F6-11BF-EF26-80F3F94FF07C}"/>
              </a:ext>
            </a:extLst>
          </p:cNvPr>
          <p:cNvGrpSpPr/>
          <p:nvPr/>
        </p:nvGrpSpPr>
        <p:grpSpPr>
          <a:xfrm>
            <a:off x="4431766" y="6030686"/>
            <a:ext cx="7760234" cy="827314"/>
            <a:chOff x="1225550" y="2857500"/>
            <a:chExt cx="9050564" cy="9120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321319-F765-3D9F-84CB-8EE99961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50" y="2857500"/>
              <a:ext cx="7772400" cy="91201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DD22A4-D7E9-8BCD-F0CE-AB332A48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1635" b="-10951"/>
            <a:stretch/>
          </p:blipFill>
          <p:spPr bwMode="auto">
            <a:xfrm>
              <a:off x="8997950" y="2898466"/>
              <a:ext cx="1278164" cy="83008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B5B86E3-BFB1-6EB9-3513-AB2376604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25076"/>
              </p:ext>
            </p:extLst>
          </p:nvPr>
        </p:nvGraphicFramePr>
        <p:xfrm>
          <a:off x="1206718" y="1120760"/>
          <a:ext cx="9464238" cy="511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51F05B6-747C-E57C-E692-0328ED60E391}"/>
              </a:ext>
            </a:extLst>
          </p:cNvPr>
          <p:cNvSpPr txBox="1"/>
          <p:nvPr/>
        </p:nvSpPr>
        <p:spPr>
          <a:xfrm>
            <a:off x="2892028" y="43542"/>
            <a:ext cx="6093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Los 12 elementos del aprendizaje personalizado. </a:t>
            </a:r>
            <a:r>
              <a:rPr lang="es-CO" sz="2000" b="1" dirty="0">
                <a:solidFill>
                  <a:srgbClr val="002060"/>
                </a:solidFill>
              </a:rPr>
              <a:t>UNESCO</a:t>
            </a:r>
            <a:endParaRPr lang="es-CO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02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 w="12700" cap="flat">
          <a:noFill/>
          <a:miter lim="400000"/>
        </a:ln>
        <a:effectLst/>
      </a:spPr>
      <a:bodyPr wrap="square" lIns="45718" tIns="45718" rIns="45718" bIns="45718" numCol="1" anchor="ctr">
        <a:noAutofit/>
      </a:bodyPr>
      <a:lstStyle>
        <a:defPPr algn="ctr">
          <a:defRPr dirty="0" smtClean="0">
            <a:solidFill>
              <a:srgbClr val="00668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 w="12700" cap="flat">
          <a:noFill/>
          <a:miter lim="400000"/>
        </a:ln>
        <a:effectLst/>
      </a:spPr>
      <a:bodyPr wrap="square" lIns="45718" tIns="45718" rIns="45718" bIns="45718" numCol="1" anchor="ctr">
        <a:noAutofit/>
      </a:bodyPr>
      <a:lstStyle>
        <a:defPPr algn="ctr">
          <a:defRPr dirty="0" smtClean="0">
            <a:solidFill>
              <a:srgbClr val="00668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832</Words>
  <Application>Microsoft Macintosh PowerPoint</Application>
  <PresentationFormat>Panorámica</PresentationFormat>
  <Paragraphs>91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Clear Sans Medium</vt:lpstr>
      <vt:lpstr>OpenSans-Light</vt:lpstr>
      <vt:lpstr>Tema de Office</vt:lpstr>
      <vt:lpstr>1_Tema de Office</vt:lpstr>
      <vt:lpstr>2_Tema de Office</vt:lpstr>
      <vt:lpstr>¿Cómo lograr la personalización del aprendizaje en un mundo globalizado?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LINA FERNANDA BERNATE TOVAR</cp:lastModifiedBy>
  <cp:revision>29</cp:revision>
  <dcterms:created xsi:type="dcterms:W3CDTF">2022-01-18T12:20:43Z</dcterms:created>
  <dcterms:modified xsi:type="dcterms:W3CDTF">2022-09-22T16:07:53Z</dcterms:modified>
</cp:coreProperties>
</file>