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93" r:id="rId3"/>
    <p:sldId id="300" r:id="rId4"/>
    <p:sldId id="304" r:id="rId5"/>
    <p:sldId id="305" r:id="rId6"/>
    <p:sldId id="310" r:id="rId7"/>
    <p:sldId id="312" r:id="rId8"/>
    <p:sldId id="313" r:id="rId9"/>
    <p:sldId id="314" r:id="rId10"/>
    <p:sldId id="315" r:id="rId11"/>
    <p:sldId id="281" r:id="rId1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441D61"/>
    <a:srgbClr val="5A27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85" autoAdjust="0"/>
    <p:restoredTop sz="96730" autoAdjust="0"/>
  </p:normalViewPr>
  <p:slideViewPr>
    <p:cSldViewPr snapToGrid="0">
      <p:cViewPr varScale="1">
        <p:scale>
          <a:sx n="104" d="100"/>
          <a:sy n="104" d="100"/>
        </p:scale>
        <p:origin x="138" y="1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05EA41-409E-4635-B6D5-E4B8516D9D3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2B6B6A15-540D-440E-BDE9-FDE8F3E592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0F93F831-FD72-4563-967D-CA913E9BB80F}"/>
              </a:ext>
            </a:extLst>
          </p:cNvPr>
          <p:cNvSpPr>
            <a:spLocks noGrp="1"/>
          </p:cNvSpPr>
          <p:nvPr>
            <p:ph type="dt" sz="half" idx="10"/>
          </p:nvPr>
        </p:nvSpPr>
        <p:spPr/>
        <p:txBody>
          <a:bodyPr/>
          <a:lstStyle/>
          <a:p>
            <a:fld id="{5EFF80B0-D9BD-4C3D-A116-B6D97F36E06D}" type="datetimeFigureOut">
              <a:rPr lang="es-CO" smtClean="0"/>
              <a:t>12/10/2021</a:t>
            </a:fld>
            <a:endParaRPr lang="es-CO"/>
          </a:p>
        </p:txBody>
      </p:sp>
      <p:sp>
        <p:nvSpPr>
          <p:cNvPr id="5" name="Marcador de pie de página 4">
            <a:extLst>
              <a:ext uri="{FF2B5EF4-FFF2-40B4-BE49-F238E27FC236}">
                <a16:creationId xmlns:a16="http://schemas.microsoft.com/office/drawing/2014/main" id="{E4C81B9B-517B-4555-9D20-700C2207966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E1F5628-2ABF-42BA-B419-E6F771366DED}"/>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115486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E1E0DD-CB21-498F-A352-89DAE7EE916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F913A2E9-32A9-456C-A175-DEF38D405CA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88CDABA-2106-47F9-97F5-7067D5912906}"/>
              </a:ext>
            </a:extLst>
          </p:cNvPr>
          <p:cNvSpPr>
            <a:spLocks noGrp="1"/>
          </p:cNvSpPr>
          <p:nvPr>
            <p:ph type="dt" sz="half" idx="10"/>
          </p:nvPr>
        </p:nvSpPr>
        <p:spPr/>
        <p:txBody>
          <a:bodyPr/>
          <a:lstStyle/>
          <a:p>
            <a:fld id="{5EFF80B0-D9BD-4C3D-A116-B6D97F36E06D}" type="datetimeFigureOut">
              <a:rPr lang="es-CO" smtClean="0"/>
              <a:t>12/10/2021</a:t>
            </a:fld>
            <a:endParaRPr lang="es-CO"/>
          </a:p>
        </p:txBody>
      </p:sp>
      <p:sp>
        <p:nvSpPr>
          <p:cNvPr id="5" name="Marcador de pie de página 4">
            <a:extLst>
              <a:ext uri="{FF2B5EF4-FFF2-40B4-BE49-F238E27FC236}">
                <a16:creationId xmlns:a16="http://schemas.microsoft.com/office/drawing/2014/main" id="{E87C4684-DF67-4457-A9E2-B60D9FF912A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8E7648A-C57B-40FC-A385-8862ABA2D9EF}"/>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3652814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35D2B00-E6B2-4051-8A10-2595859FDDB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FD5B5689-1B92-42D4-BC8A-598D30A4006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5249E94-E2A7-4EFE-BC04-CD91130AFD1C}"/>
              </a:ext>
            </a:extLst>
          </p:cNvPr>
          <p:cNvSpPr>
            <a:spLocks noGrp="1"/>
          </p:cNvSpPr>
          <p:nvPr>
            <p:ph type="dt" sz="half" idx="10"/>
          </p:nvPr>
        </p:nvSpPr>
        <p:spPr/>
        <p:txBody>
          <a:bodyPr/>
          <a:lstStyle/>
          <a:p>
            <a:fld id="{5EFF80B0-D9BD-4C3D-A116-B6D97F36E06D}" type="datetimeFigureOut">
              <a:rPr lang="es-CO" smtClean="0"/>
              <a:t>12/10/2021</a:t>
            </a:fld>
            <a:endParaRPr lang="es-CO"/>
          </a:p>
        </p:txBody>
      </p:sp>
      <p:sp>
        <p:nvSpPr>
          <p:cNvPr id="5" name="Marcador de pie de página 4">
            <a:extLst>
              <a:ext uri="{FF2B5EF4-FFF2-40B4-BE49-F238E27FC236}">
                <a16:creationId xmlns:a16="http://schemas.microsoft.com/office/drawing/2014/main" id="{922F3200-9666-48D2-9FD6-C046E8BD6DE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EF83C6B-53D9-4A5B-BAA1-7691E6AC2CA8}"/>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1163564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BF0C25-7473-4963-8E97-5E53234F6B6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D16FB22-AD26-4A4C-AC11-14012AA00FA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A7380C4-F974-4922-845D-9BF27F6C185A}"/>
              </a:ext>
            </a:extLst>
          </p:cNvPr>
          <p:cNvSpPr>
            <a:spLocks noGrp="1"/>
          </p:cNvSpPr>
          <p:nvPr>
            <p:ph type="dt" sz="half" idx="10"/>
          </p:nvPr>
        </p:nvSpPr>
        <p:spPr/>
        <p:txBody>
          <a:bodyPr/>
          <a:lstStyle/>
          <a:p>
            <a:fld id="{5EFF80B0-D9BD-4C3D-A116-B6D97F36E06D}" type="datetimeFigureOut">
              <a:rPr lang="es-CO" smtClean="0"/>
              <a:t>12/10/2021</a:t>
            </a:fld>
            <a:endParaRPr lang="es-CO"/>
          </a:p>
        </p:txBody>
      </p:sp>
      <p:sp>
        <p:nvSpPr>
          <p:cNvPr id="5" name="Marcador de pie de página 4">
            <a:extLst>
              <a:ext uri="{FF2B5EF4-FFF2-40B4-BE49-F238E27FC236}">
                <a16:creationId xmlns:a16="http://schemas.microsoft.com/office/drawing/2014/main" id="{9BB9B41E-DC34-4D2E-A778-E8B577CFF0E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7723DDE-EF90-4BD8-A3F1-A04D8E8F6AE1}"/>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4162425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E4CE6C-54A6-43CA-8F17-5625779670D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8F3BC91-995E-4377-9A6E-AA64359CA7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A18E75D-C319-4088-B045-14EFE0A3E458}"/>
              </a:ext>
            </a:extLst>
          </p:cNvPr>
          <p:cNvSpPr>
            <a:spLocks noGrp="1"/>
          </p:cNvSpPr>
          <p:nvPr>
            <p:ph type="dt" sz="half" idx="10"/>
          </p:nvPr>
        </p:nvSpPr>
        <p:spPr/>
        <p:txBody>
          <a:bodyPr/>
          <a:lstStyle/>
          <a:p>
            <a:fld id="{5EFF80B0-D9BD-4C3D-A116-B6D97F36E06D}" type="datetimeFigureOut">
              <a:rPr lang="es-CO" smtClean="0"/>
              <a:t>12/10/2021</a:t>
            </a:fld>
            <a:endParaRPr lang="es-CO"/>
          </a:p>
        </p:txBody>
      </p:sp>
      <p:sp>
        <p:nvSpPr>
          <p:cNvPr id="5" name="Marcador de pie de página 4">
            <a:extLst>
              <a:ext uri="{FF2B5EF4-FFF2-40B4-BE49-F238E27FC236}">
                <a16:creationId xmlns:a16="http://schemas.microsoft.com/office/drawing/2014/main" id="{E2342617-246A-4A97-ABD6-3BBB5EE247A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A3F9672-93AE-4274-97B2-E20ABB51390F}"/>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4212331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9E0D66-8088-4CC5-8E85-E80AD29866E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50BF6CE-6E44-452E-9DE7-B4E3EDE151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1C25E2C3-2587-495A-9113-52BB908910D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1AE06C6C-FC10-4A6C-AA19-A1F4608F58B1}"/>
              </a:ext>
            </a:extLst>
          </p:cNvPr>
          <p:cNvSpPr>
            <a:spLocks noGrp="1"/>
          </p:cNvSpPr>
          <p:nvPr>
            <p:ph type="dt" sz="half" idx="10"/>
          </p:nvPr>
        </p:nvSpPr>
        <p:spPr/>
        <p:txBody>
          <a:bodyPr/>
          <a:lstStyle/>
          <a:p>
            <a:fld id="{5EFF80B0-D9BD-4C3D-A116-B6D97F36E06D}" type="datetimeFigureOut">
              <a:rPr lang="es-CO" smtClean="0"/>
              <a:t>12/10/2021</a:t>
            </a:fld>
            <a:endParaRPr lang="es-CO"/>
          </a:p>
        </p:txBody>
      </p:sp>
      <p:sp>
        <p:nvSpPr>
          <p:cNvPr id="6" name="Marcador de pie de página 5">
            <a:extLst>
              <a:ext uri="{FF2B5EF4-FFF2-40B4-BE49-F238E27FC236}">
                <a16:creationId xmlns:a16="http://schemas.microsoft.com/office/drawing/2014/main" id="{4845E8CE-65D0-44CD-9C42-01806C3099B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64C4909-12F5-446B-99D6-8141C40795B0}"/>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4260312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2FD544-CA8B-4030-9D22-24BA4264B30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6485E51-8C9B-42A4-9DAD-8A812E4557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81CD398-C6CC-4FF5-8297-FA872A4773C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FD540CB7-0891-48EA-BFC9-3248778E58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E2FBF90-E3F5-4678-9351-64D71CD3FE1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1A757210-8533-433E-92B0-FD7C2054E07A}"/>
              </a:ext>
            </a:extLst>
          </p:cNvPr>
          <p:cNvSpPr>
            <a:spLocks noGrp="1"/>
          </p:cNvSpPr>
          <p:nvPr>
            <p:ph type="dt" sz="half" idx="10"/>
          </p:nvPr>
        </p:nvSpPr>
        <p:spPr/>
        <p:txBody>
          <a:bodyPr/>
          <a:lstStyle/>
          <a:p>
            <a:fld id="{5EFF80B0-D9BD-4C3D-A116-B6D97F36E06D}" type="datetimeFigureOut">
              <a:rPr lang="es-CO" smtClean="0"/>
              <a:t>12/10/2021</a:t>
            </a:fld>
            <a:endParaRPr lang="es-CO"/>
          </a:p>
        </p:txBody>
      </p:sp>
      <p:sp>
        <p:nvSpPr>
          <p:cNvPr id="8" name="Marcador de pie de página 7">
            <a:extLst>
              <a:ext uri="{FF2B5EF4-FFF2-40B4-BE49-F238E27FC236}">
                <a16:creationId xmlns:a16="http://schemas.microsoft.com/office/drawing/2014/main" id="{2008528F-BD44-40D5-9FEC-13C038CBFAE7}"/>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48BA7468-E72B-476E-92A8-3979852B12FB}"/>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957194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A9EFF8-8086-4A1C-8D6E-D1A1BEBF8C5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8BB23836-4CA0-4CE2-A960-D173655A8249}"/>
              </a:ext>
            </a:extLst>
          </p:cNvPr>
          <p:cNvSpPr>
            <a:spLocks noGrp="1"/>
          </p:cNvSpPr>
          <p:nvPr>
            <p:ph type="dt" sz="half" idx="10"/>
          </p:nvPr>
        </p:nvSpPr>
        <p:spPr/>
        <p:txBody>
          <a:bodyPr/>
          <a:lstStyle/>
          <a:p>
            <a:fld id="{5EFF80B0-D9BD-4C3D-A116-B6D97F36E06D}" type="datetimeFigureOut">
              <a:rPr lang="es-CO" smtClean="0"/>
              <a:t>12/10/2021</a:t>
            </a:fld>
            <a:endParaRPr lang="es-CO"/>
          </a:p>
        </p:txBody>
      </p:sp>
      <p:sp>
        <p:nvSpPr>
          <p:cNvPr id="4" name="Marcador de pie de página 3">
            <a:extLst>
              <a:ext uri="{FF2B5EF4-FFF2-40B4-BE49-F238E27FC236}">
                <a16:creationId xmlns:a16="http://schemas.microsoft.com/office/drawing/2014/main" id="{62CBE1D4-8AD8-44D6-8F4F-5E56A10BFBFE}"/>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6BDA0D33-BE45-4944-91A6-624694610BBF}"/>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3016743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6809751-D5CF-4055-81A1-93323AA883E1}"/>
              </a:ext>
            </a:extLst>
          </p:cNvPr>
          <p:cNvSpPr>
            <a:spLocks noGrp="1"/>
          </p:cNvSpPr>
          <p:nvPr>
            <p:ph type="dt" sz="half" idx="10"/>
          </p:nvPr>
        </p:nvSpPr>
        <p:spPr/>
        <p:txBody>
          <a:bodyPr/>
          <a:lstStyle/>
          <a:p>
            <a:fld id="{5EFF80B0-D9BD-4C3D-A116-B6D97F36E06D}" type="datetimeFigureOut">
              <a:rPr lang="es-CO" smtClean="0"/>
              <a:t>12/10/2021</a:t>
            </a:fld>
            <a:endParaRPr lang="es-CO"/>
          </a:p>
        </p:txBody>
      </p:sp>
      <p:sp>
        <p:nvSpPr>
          <p:cNvPr id="3" name="Marcador de pie de página 2">
            <a:extLst>
              <a:ext uri="{FF2B5EF4-FFF2-40B4-BE49-F238E27FC236}">
                <a16:creationId xmlns:a16="http://schemas.microsoft.com/office/drawing/2014/main" id="{514E67F4-ED07-4EBE-B69B-5F1A4BEB124E}"/>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5ED51C8F-93D8-47EB-B47A-BC7B5E42FB09}"/>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4095251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F65AB-F31A-4454-94A0-93F8FC1DFA0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2FDE0E1-7DBE-441C-B535-19C9CD5E02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23009355-986F-4E20-B5FC-DDE05E8DED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79FC3C8-E051-473A-8D46-24A1C6EADBAE}"/>
              </a:ext>
            </a:extLst>
          </p:cNvPr>
          <p:cNvSpPr>
            <a:spLocks noGrp="1"/>
          </p:cNvSpPr>
          <p:nvPr>
            <p:ph type="dt" sz="half" idx="10"/>
          </p:nvPr>
        </p:nvSpPr>
        <p:spPr/>
        <p:txBody>
          <a:bodyPr/>
          <a:lstStyle/>
          <a:p>
            <a:fld id="{5EFF80B0-D9BD-4C3D-A116-B6D97F36E06D}" type="datetimeFigureOut">
              <a:rPr lang="es-CO" smtClean="0"/>
              <a:t>12/10/2021</a:t>
            </a:fld>
            <a:endParaRPr lang="es-CO"/>
          </a:p>
        </p:txBody>
      </p:sp>
      <p:sp>
        <p:nvSpPr>
          <p:cNvPr id="6" name="Marcador de pie de página 5">
            <a:extLst>
              <a:ext uri="{FF2B5EF4-FFF2-40B4-BE49-F238E27FC236}">
                <a16:creationId xmlns:a16="http://schemas.microsoft.com/office/drawing/2014/main" id="{EDF83DA9-D3C7-4138-AC6B-BC75BFE91FE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84628C5-8044-4883-915B-B7DE078FD53F}"/>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178995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7647AB-A42D-4544-BB03-0A3AC540839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26EDE2EE-0207-4FB8-930E-6C36C09B77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16E355E2-20DA-4148-9496-170E016D7A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C984AA6-5FC4-491F-AE9D-25F846C0CBA3}"/>
              </a:ext>
            </a:extLst>
          </p:cNvPr>
          <p:cNvSpPr>
            <a:spLocks noGrp="1"/>
          </p:cNvSpPr>
          <p:nvPr>
            <p:ph type="dt" sz="half" idx="10"/>
          </p:nvPr>
        </p:nvSpPr>
        <p:spPr/>
        <p:txBody>
          <a:bodyPr/>
          <a:lstStyle/>
          <a:p>
            <a:fld id="{5EFF80B0-D9BD-4C3D-A116-B6D97F36E06D}" type="datetimeFigureOut">
              <a:rPr lang="es-CO" smtClean="0"/>
              <a:t>12/10/2021</a:t>
            </a:fld>
            <a:endParaRPr lang="es-CO"/>
          </a:p>
        </p:txBody>
      </p:sp>
      <p:sp>
        <p:nvSpPr>
          <p:cNvPr id="6" name="Marcador de pie de página 5">
            <a:extLst>
              <a:ext uri="{FF2B5EF4-FFF2-40B4-BE49-F238E27FC236}">
                <a16:creationId xmlns:a16="http://schemas.microsoft.com/office/drawing/2014/main" id="{CE932D58-92E7-4BEA-812B-F61373E805F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C5D3BE27-AF38-444E-BB34-5CA35F05347F}"/>
              </a:ext>
            </a:extLst>
          </p:cNvPr>
          <p:cNvSpPr>
            <a:spLocks noGrp="1"/>
          </p:cNvSpPr>
          <p:nvPr>
            <p:ph type="sldNum" sz="quarter" idx="12"/>
          </p:nvPr>
        </p:nvSpPr>
        <p:spPr/>
        <p:txBody>
          <a:bodyPr/>
          <a:lstStyle/>
          <a:p>
            <a:fld id="{9270F92F-2CE2-41FA-96CC-3298E22C8B3C}" type="slidenum">
              <a:rPr lang="es-CO" smtClean="0"/>
              <a:t>‹Nº›</a:t>
            </a:fld>
            <a:endParaRPr lang="es-CO"/>
          </a:p>
        </p:txBody>
      </p:sp>
    </p:spTree>
    <p:extLst>
      <p:ext uri="{BB962C8B-B14F-4D97-AF65-F5344CB8AC3E}">
        <p14:creationId xmlns:p14="http://schemas.microsoft.com/office/powerpoint/2010/main" val="845827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D3B9772-B56D-4B71-AAD2-97B42D1F1B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3A4BFE6-3694-4CC6-ADC8-4B747B810D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62CD624-BE44-43D8-AC6C-DE11E9F68D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F80B0-D9BD-4C3D-A116-B6D97F36E06D}" type="datetimeFigureOut">
              <a:rPr lang="es-CO" smtClean="0"/>
              <a:t>12/10/2021</a:t>
            </a:fld>
            <a:endParaRPr lang="es-CO"/>
          </a:p>
        </p:txBody>
      </p:sp>
      <p:sp>
        <p:nvSpPr>
          <p:cNvPr id="5" name="Marcador de pie de página 4">
            <a:extLst>
              <a:ext uri="{FF2B5EF4-FFF2-40B4-BE49-F238E27FC236}">
                <a16:creationId xmlns:a16="http://schemas.microsoft.com/office/drawing/2014/main" id="{658F13C9-5342-405D-8262-9AD35DBEEE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4A5D6744-8D91-41DA-8AFD-F36E5D3B38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70F92F-2CE2-41FA-96CC-3298E22C8B3C}" type="slidenum">
              <a:rPr lang="es-CO" smtClean="0"/>
              <a:t>‹Nº›</a:t>
            </a:fld>
            <a:endParaRPr lang="es-CO"/>
          </a:p>
        </p:txBody>
      </p:sp>
    </p:spTree>
    <p:extLst>
      <p:ext uri="{BB962C8B-B14F-4D97-AF65-F5344CB8AC3E}">
        <p14:creationId xmlns:p14="http://schemas.microsoft.com/office/powerpoint/2010/main" val="3229976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blogger.com/u/1/blog/post/edit/6351719170323058879/6267290403374832175"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mailto:pastoralconaced@conaced.edu.co" TargetMode="External"/><Relationship Id="rId2" Type="http://schemas.openxmlformats.org/officeDocument/2006/relationships/hyperlink" Target="https://lineapastoral.blogspot.com/2021/10/cantos-la-virgen-maria-playlist-para.html"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blogger.com/u/1/blog/post/edit/6351719170323058879/6267290403374832175"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blogger.com/u/1/blog/post/edit/6351719170323058879/6267290403374832175"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blogger.com/u/1/blog/post/edit/6351719170323058879/6267290403374832175"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F4E86BE3-540E-4E54-83D2-40CF1959E44F}"/>
              </a:ext>
            </a:extLst>
          </p:cNvPr>
          <p:cNvGrpSpPr/>
          <p:nvPr/>
        </p:nvGrpSpPr>
        <p:grpSpPr>
          <a:xfrm>
            <a:off x="294007" y="815974"/>
            <a:ext cx="8938384" cy="3363986"/>
            <a:chOff x="461787" y="1057552"/>
            <a:chExt cx="8938384" cy="3363986"/>
          </a:xfrm>
        </p:grpSpPr>
        <p:pic>
          <p:nvPicPr>
            <p:cNvPr id="1036" name="Picture 12" descr="Vector resumen de antecedentes rayas líneas. | Vector Gratis">
              <a:extLst>
                <a:ext uri="{FF2B5EF4-FFF2-40B4-BE49-F238E27FC236}">
                  <a16:creationId xmlns:a16="http://schemas.microsoft.com/office/drawing/2014/main" id="{E9C2DB4A-DD45-4D64-BE84-EF692FAD8C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736" b="35063"/>
            <a:stretch/>
          </p:blipFill>
          <p:spPr bwMode="auto">
            <a:xfrm>
              <a:off x="461787" y="1057552"/>
              <a:ext cx="8938384" cy="33639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AD9A5C2-69F2-4EBF-8462-3B51205289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757" y="1906281"/>
              <a:ext cx="1650386" cy="1396480"/>
            </a:xfrm>
            <a:prstGeom prst="rect">
              <a:avLst/>
            </a:prstGeom>
          </p:spPr>
        </p:pic>
      </p:grpSp>
      <p:sp>
        <p:nvSpPr>
          <p:cNvPr id="2" name="Título 1">
            <a:extLst>
              <a:ext uri="{FF2B5EF4-FFF2-40B4-BE49-F238E27FC236}">
                <a16:creationId xmlns:a16="http://schemas.microsoft.com/office/drawing/2014/main" id="{26744D21-FF55-4FF0-9861-04C386DB15F7}"/>
              </a:ext>
            </a:extLst>
          </p:cNvPr>
          <p:cNvSpPr>
            <a:spLocks noGrp="1"/>
          </p:cNvSpPr>
          <p:nvPr>
            <p:ph type="title"/>
          </p:nvPr>
        </p:nvSpPr>
        <p:spPr>
          <a:xfrm>
            <a:off x="5259896" y="4230140"/>
            <a:ext cx="6744750" cy="1325563"/>
          </a:xfrm>
          <a:ln>
            <a:noFill/>
            <a:prstDash val="dash"/>
          </a:ln>
        </p:spPr>
        <p:txBody>
          <a:bodyPr>
            <a:normAutofit fontScale="90000"/>
          </a:bodyPr>
          <a:lstStyle/>
          <a:p>
            <a:r>
              <a:rPr lang="es-ES" sz="5300" dirty="0">
                <a:solidFill>
                  <a:schemeClr val="accent1">
                    <a:lumMod val="50000"/>
                  </a:schemeClr>
                </a:solidFill>
                <a:latin typeface="Arial Rounded MT Bold" panose="020F0704030504030204" pitchFamily="34" charset="0"/>
              </a:rPr>
              <a:t>Click Pastoral No. 51</a:t>
            </a:r>
            <a:br>
              <a:rPr lang="es-ES" sz="6000" dirty="0">
                <a:solidFill>
                  <a:schemeClr val="accent1">
                    <a:lumMod val="50000"/>
                  </a:schemeClr>
                </a:solidFill>
                <a:latin typeface="Arial Rounded MT Bold" panose="020F0704030504030204" pitchFamily="34" charset="0"/>
              </a:rPr>
            </a:br>
            <a:r>
              <a:rPr lang="es-ES" sz="2000" dirty="0" err="1">
                <a:solidFill>
                  <a:schemeClr val="accent1">
                    <a:lumMod val="50000"/>
                  </a:schemeClr>
                </a:solidFill>
                <a:latin typeface="Arial Rounded MT Bold" panose="020F0704030504030204" pitchFamily="34" charset="0"/>
              </a:rPr>
              <a:t>Playlist</a:t>
            </a:r>
            <a:r>
              <a:rPr lang="es-ES" sz="2000" dirty="0">
                <a:solidFill>
                  <a:schemeClr val="accent1">
                    <a:lumMod val="50000"/>
                  </a:schemeClr>
                </a:solidFill>
                <a:latin typeface="Arial Rounded MT Bold" panose="020F0704030504030204" pitchFamily="34" charset="0"/>
              </a:rPr>
              <a:t> para jóvenes de cantos a la Virgen María</a:t>
            </a:r>
            <a:endParaRPr lang="es-CO" sz="2700" dirty="0">
              <a:solidFill>
                <a:schemeClr val="accent1">
                  <a:lumMod val="50000"/>
                </a:schemeClr>
              </a:solidFill>
              <a:latin typeface="Arial Rounded MT Bold" panose="020F0704030504030204" pitchFamily="34" charset="0"/>
            </a:endParaRPr>
          </a:p>
        </p:txBody>
      </p:sp>
      <p:pic>
        <p:nvPicPr>
          <p:cNvPr id="1034" name="Picture 10" descr="Mouse PNG, Mouse Cursor, Computer Mouse Clipart Download - Free Transparent  PNG Logos">
            <a:extLst>
              <a:ext uri="{FF2B5EF4-FFF2-40B4-BE49-F238E27FC236}">
                <a16:creationId xmlns:a16="http://schemas.microsoft.com/office/drawing/2014/main" id="{0CE8A518-3145-4FBB-AB13-EA38EAF4CF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4278" y="3641092"/>
            <a:ext cx="3496009" cy="1914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385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C45C7471-DEA1-4E8F-9B65-1B4978F296DB}"/>
              </a:ext>
            </a:extLst>
          </p:cNvPr>
          <p:cNvSpPr/>
          <p:nvPr/>
        </p:nvSpPr>
        <p:spPr>
          <a:xfrm>
            <a:off x="514445" y="1888226"/>
            <a:ext cx="5369119" cy="4031873"/>
          </a:xfrm>
          <a:prstGeom prst="rect">
            <a:avLst/>
          </a:prstGeom>
        </p:spPr>
        <p:txBody>
          <a:bodyPr wrap="square">
            <a:spAutoFit/>
          </a:bodyPr>
          <a:lstStyle/>
          <a:p>
            <a:r>
              <a:rPr lang="es-CO" sz="2000" dirty="0">
                <a:solidFill>
                  <a:srgbClr val="002060"/>
                </a:solidFill>
              </a:rPr>
              <a:t>24. </a:t>
            </a:r>
            <a:r>
              <a:rPr lang="es-CO" sz="2000" b="1" dirty="0">
                <a:solidFill>
                  <a:srgbClr val="002060"/>
                </a:solidFill>
                <a:hlinkClick r:id="rId2">
                  <a:extLst>
                    <a:ext uri="{A12FA001-AC4F-418D-AE19-62706E023703}">
                      <ahyp:hlinkClr xmlns:ahyp="http://schemas.microsoft.com/office/drawing/2018/hyperlinkcolor" val="tx"/>
                    </a:ext>
                  </a:extLst>
                </a:hlinkClick>
              </a:rPr>
              <a:t>Ella</a:t>
            </a:r>
            <a:r>
              <a:rPr lang="es-CO" sz="2000" dirty="0">
                <a:solidFill>
                  <a:srgbClr val="002060"/>
                </a:solidFill>
              </a:rPr>
              <a:t> Interpreta: Joao Carlo </a:t>
            </a:r>
            <a:r>
              <a:rPr lang="es-CO" sz="2000" dirty="0" err="1">
                <a:solidFill>
                  <a:srgbClr val="002060"/>
                </a:solidFill>
              </a:rPr>
              <a:t>Feat</a:t>
            </a:r>
            <a:r>
              <a:rPr lang="es-CO" sz="2000" dirty="0">
                <a:solidFill>
                  <a:srgbClr val="002060"/>
                </a:solidFill>
              </a:rPr>
              <a:t> Johan Sánchez y Alex el negro de la cruz</a:t>
            </a:r>
          </a:p>
          <a:p>
            <a:r>
              <a:rPr lang="es-CO" sz="2000" dirty="0">
                <a:solidFill>
                  <a:srgbClr val="002060"/>
                </a:solidFill>
              </a:rPr>
              <a:t>25. </a:t>
            </a:r>
            <a:r>
              <a:rPr lang="es-CO" sz="2000" b="1" dirty="0">
                <a:solidFill>
                  <a:srgbClr val="002060"/>
                </a:solidFill>
                <a:hlinkClick r:id="rId2">
                  <a:extLst>
                    <a:ext uri="{A12FA001-AC4F-418D-AE19-62706E023703}">
                      <ahyp:hlinkClr xmlns:ahyp="http://schemas.microsoft.com/office/drawing/2018/hyperlinkcolor" val="tx"/>
                    </a:ext>
                  </a:extLst>
                </a:hlinkClick>
              </a:rPr>
              <a:t>Reina del cielo</a:t>
            </a:r>
            <a:r>
              <a:rPr lang="es-CO" sz="2000" dirty="0">
                <a:solidFill>
                  <a:srgbClr val="002060"/>
                </a:solidFill>
              </a:rPr>
              <a:t> Interpreta: </a:t>
            </a:r>
            <a:r>
              <a:rPr lang="es-CO" sz="2000" dirty="0" err="1">
                <a:solidFill>
                  <a:srgbClr val="002060"/>
                </a:solidFill>
              </a:rPr>
              <a:t>Athenas</a:t>
            </a:r>
            <a:endParaRPr lang="es-CO" sz="2000" dirty="0">
              <a:solidFill>
                <a:srgbClr val="002060"/>
              </a:solidFill>
            </a:endParaRPr>
          </a:p>
          <a:p>
            <a:r>
              <a:rPr lang="es-CO" sz="2000" dirty="0">
                <a:solidFill>
                  <a:srgbClr val="002060"/>
                </a:solidFill>
              </a:rPr>
              <a:t>26. </a:t>
            </a:r>
            <a:r>
              <a:rPr lang="es-CO" sz="2000" b="1" dirty="0">
                <a:solidFill>
                  <a:srgbClr val="002060"/>
                </a:solidFill>
                <a:hlinkClick r:id="rId2">
                  <a:extLst>
                    <a:ext uri="{A12FA001-AC4F-418D-AE19-62706E023703}">
                      <ahyp:hlinkClr xmlns:ahyp="http://schemas.microsoft.com/office/drawing/2018/hyperlinkcolor" val="tx"/>
                    </a:ext>
                  </a:extLst>
                </a:hlinkClick>
              </a:rPr>
              <a:t>A tu amparo y protección</a:t>
            </a:r>
            <a:r>
              <a:rPr lang="es-CO" sz="2000" dirty="0">
                <a:solidFill>
                  <a:srgbClr val="002060"/>
                </a:solidFill>
              </a:rPr>
              <a:t> Interpreta: Coro Calasanz</a:t>
            </a:r>
          </a:p>
          <a:p>
            <a:r>
              <a:rPr lang="es-CO" sz="2000" dirty="0">
                <a:solidFill>
                  <a:srgbClr val="002060"/>
                </a:solidFill>
              </a:rPr>
              <a:t>27. </a:t>
            </a:r>
            <a:r>
              <a:rPr lang="es-CO" sz="2000" b="1" dirty="0">
                <a:solidFill>
                  <a:srgbClr val="002060"/>
                </a:solidFill>
                <a:hlinkClick r:id="rId2">
                  <a:extLst>
                    <a:ext uri="{A12FA001-AC4F-418D-AE19-62706E023703}">
                      <ahyp:hlinkClr xmlns:ahyp="http://schemas.microsoft.com/office/drawing/2018/hyperlinkcolor" val="tx"/>
                    </a:ext>
                  </a:extLst>
                </a:hlinkClick>
              </a:rPr>
              <a:t>Hágase en mí</a:t>
            </a:r>
            <a:r>
              <a:rPr lang="es-CO" sz="2000" dirty="0">
                <a:solidFill>
                  <a:srgbClr val="002060"/>
                </a:solidFill>
              </a:rPr>
              <a:t> Interpreta: </a:t>
            </a:r>
            <a:r>
              <a:rPr lang="es-CO" sz="2000" dirty="0" err="1">
                <a:solidFill>
                  <a:srgbClr val="002060"/>
                </a:solidFill>
              </a:rPr>
              <a:t>Celinés</a:t>
            </a:r>
            <a:endParaRPr lang="es-CO" sz="2000" dirty="0">
              <a:solidFill>
                <a:srgbClr val="002060"/>
              </a:solidFill>
            </a:endParaRPr>
          </a:p>
          <a:p>
            <a:r>
              <a:rPr lang="es-CO" sz="2000" dirty="0">
                <a:solidFill>
                  <a:srgbClr val="002060"/>
                </a:solidFill>
              </a:rPr>
              <a:t>28. </a:t>
            </a:r>
            <a:r>
              <a:rPr lang="es-CO" sz="2000" b="1" dirty="0">
                <a:solidFill>
                  <a:srgbClr val="002060"/>
                </a:solidFill>
                <a:hlinkClick r:id="rId2">
                  <a:extLst>
                    <a:ext uri="{A12FA001-AC4F-418D-AE19-62706E023703}">
                      <ahyp:hlinkClr xmlns:ahyp="http://schemas.microsoft.com/office/drawing/2018/hyperlinkcolor" val="tx"/>
                    </a:ext>
                  </a:extLst>
                </a:hlinkClick>
              </a:rPr>
              <a:t>María</a:t>
            </a:r>
            <a:r>
              <a:rPr lang="es-CO" sz="2000" dirty="0">
                <a:solidFill>
                  <a:srgbClr val="002060"/>
                </a:solidFill>
              </a:rPr>
              <a:t> Interpreta: Verónica </a:t>
            </a:r>
            <a:r>
              <a:rPr lang="es-CO" sz="2000" dirty="0" err="1">
                <a:solidFill>
                  <a:srgbClr val="002060"/>
                </a:solidFill>
              </a:rPr>
              <a:t>Sanfilippo</a:t>
            </a:r>
            <a:endParaRPr lang="es-CO" sz="2000" dirty="0">
              <a:solidFill>
                <a:srgbClr val="002060"/>
              </a:solidFill>
            </a:endParaRPr>
          </a:p>
          <a:p>
            <a:r>
              <a:rPr lang="es-CO" sz="2000" dirty="0">
                <a:solidFill>
                  <a:srgbClr val="002060"/>
                </a:solidFill>
              </a:rPr>
              <a:t>29. </a:t>
            </a:r>
            <a:r>
              <a:rPr lang="es-CO" sz="2000" b="1" dirty="0">
                <a:solidFill>
                  <a:srgbClr val="002060"/>
                </a:solidFill>
                <a:hlinkClick r:id="rId2">
                  <a:extLst>
                    <a:ext uri="{A12FA001-AC4F-418D-AE19-62706E023703}">
                      <ahyp:hlinkClr xmlns:ahyp="http://schemas.microsoft.com/office/drawing/2018/hyperlinkcolor" val="tx"/>
                    </a:ext>
                  </a:extLst>
                </a:hlinkClick>
              </a:rPr>
              <a:t>Madre buena</a:t>
            </a:r>
            <a:r>
              <a:rPr lang="es-CO" sz="2000" dirty="0">
                <a:solidFill>
                  <a:srgbClr val="002060"/>
                </a:solidFill>
              </a:rPr>
              <a:t> Interpreta: </a:t>
            </a:r>
            <a:r>
              <a:rPr lang="es-CO" sz="2000" dirty="0" err="1">
                <a:solidFill>
                  <a:srgbClr val="002060"/>
                </a:solidFill>
              </a:rPr>
              <a:t>Riosquad</a:t>
            </a:r>
            <a:r>
              <a:rPr lang="es-CO" sz="2000" dirty="0">
                <a:solidFill>
                  <a:srgbClr val="002060"/>
                </a:solidFill>
              </a:rPr>
              <a:t> </a:t>
            </a:r>
            <a:r>
              <a:rPr lang="es-CO" sz="2000" dirty="0" err="1">
                <a:solidFill>
                  <a:srgbClr val="002060"/>
                </a:solidFill>
              </a:rPr>
              <a:t>feat</a:t>
            </a:r>
            <a:r>
              <a:rPr lang="es-CO" sz="2000" dirty="0">
                <a:solidFill>
                  <a:srgbClr val="002060"/>
                </a:solidFill>
              </a:rPr>
              <a:t> Johan Sánchez</a:t>
            </a:r>
          </a:p>
          <a:p>
            <a:endParaRPr lang="es-CO" dirty="0"/>
          </a:p>
          <a:p>
            <a:endParaRPr lang="es-CO" dirty="0"/>
          </a:p>
          <a:p>
            <a:r>
              <a:rPr lang="es-ES" sz="2000" dirty="0">
                <a:solidFill>
                  <a:schemeClr val="accent1">
                    <a:lumMod val="50000"/>
                  </a:schemeClr>
                </a:solidFill>
                <a:ea typeface="Verdana" panose="020B0604030504040204" pitchFamily="34" charset="0"/>
              </a:rPr>
              <a:t>Si conoces más, házmelo saber. ¡Espero que la disfrutes y la compartas con tus estudiantes!</a:t>
            </a:r>
          </a:p>
        </p:txBody>
      </p:sp>
      <p:grpSp>
        <p:nvGrpSpPr>
          <p:cNvPr id="9" name="Grupo 8">
            <a:extLst>
              <a:ext uri="{FF2B5EF4-FFF2-40B4-BE49-F238E27FC236}">
                <a16:creationId xmlns:a16="http://schemas.microsoft.com/office/drawing/2014/main" id="{E884B565-BFBF-4EE7-B682-0B4FC7E51D84}"/>
              </a:ext>
            </a:extLst>
          </p:cNvPr>
          <p:cNvGrpSpPr/>
          <p:nvPr/>
        </p:nvGrpSpPr>
        <p:grpSpPr>
          <a:xfrm>
            <a:off x="364065" y="6132351"/>
            <a:ext cx="2026797" cy="662731"/>
            <a:chOff x="364065" y="5620625"/>
            <a:chExt cx="3405538" cy="1174458"/>
          </a:xfrm>
        </p:grpSpPr>
        <p:pic>
          <p:nvPicPr>
            <p:cNvPr id="10" name="Picture 12" descr="Vector resumen de antecedentes rayas líneas. | Vector Gratis">
              <a:extLst>
                <a:ext uri="{FF2B5EF4-FFF2-40B4-BE49-F238E27FC236}">
                  <a16:creationId xmlns:a16="http://schemas.microsoft.com/office/drawing/2014/main" id="{2B04296C-CF98-4A0D-8AAD-8B1C59B1B12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5211D95E-8884-49DD-A71C-660AE3BF6B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13" name="Título 1">
            <a:extLst>
              <a:ext uri="{FF2B5EF4-FFF2-40B4-BE49-F238E27FC236}">
                <a16:creationId xmlns:a16="http://schemas.microsoft.com/office/drawing/2014/main" id="{164813E1-7584-47C3-8A35-6474A06467D9}"/>
              </a:ext>
            </a:extLst>
          </p:cNvPr>
          <p:cNvSpPr>
            <a:spLocks noGrp="1"/>
          </p:cNvSpPr>
          <p:nvPr>
            <p:ph type="title"/>
          </p:nvPr>
        </p:nvSpPr>
        <p:spPr>
          <a:xfrm>
            <a:off x="984656" y="6575212"/>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51</a:t>
            </a:r>
            <a:endParaRPr lang="es-CO" sz="800" dirty="0">
              <a:solidFill>
                <a:schemeClr val="accent1">
                  <a:lumMod val="50000"/>
                </a:schemeClr>
              </a:solidFill>
              <a:latin typeface="Arial Rounded MT Bold" panose="020F0704030504030204" pitchFamily="34" charset="0"/>
            </a:endParaRPr>
          </a:p>
        </p:txBody>
      </p:sp>
      <p:pic>
        <p:nvPicPr>
          <p:cNvPr id="8194" name="Picture 2" descr="Joven, escuchar música, en, auriculares | Foto Gratis">
            <a:extLst>
              <a:ext uri="{FF2B5EF4-FFF2-40B4-BE49-F238E27FC236}">
                <a16:creationId xmlns:a16="http://schemas.microsoft.com/office/drawing/2014/main" id="{B589722D-AB07-4849-92EB-9F8AEAFC4A4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169" r="9400"/>
          <a:stretch/>
        </p:blipFill>
        <p:spPr bwMode="auto">
          <a:xfrm>
            <a:off x="6382327" y="0"/>
            <a:ext cx="580967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273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16F89E8A-AC2E-448D-B0CE-4F2516B64B57}"/>
              </a:ext>
            </a:extLst>
          </p:cNvPr>
          <p:cNvSpPr txBox="1">
            <a:spLocks/>
          </p:cNvSpPr>
          <p:nvPr/>
        </p:nvSpPr>
        <p:spPr>
          <a:xfrm>
            <a:off x="1034016" y="1253713"/>
            <a:ext cx="9622590" cy="2175287"/>
          </a:xfrm>
          <a:prstGeom prst="rect">
            <a:avLst/>
          </a:prstGeom>
          <a:ln>
            <a:noFill/>
            <a:prstDash val="dash"/>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900" dirty="0">
                <a:solidFill>
                  <a:schemeClr val="accent1">
                    <a:lumMod val="75000"/>
                  </a:schemeClr>
                </a:solidFill>
                <a:latin typeface="Arial Rounded MT Bold" panose="020F0704030504030204" pitchFamily="34" charset="0"/>
              </a:rPr>
              <a:t>Para profundizar:</a:t>
            </a:r>
          </a:p>
          <a:p>
            <a:endParaRPr lang="es-ES" sz="1800" dirty="0">
              <a:solidFill>
                <a:schemeClr val="bg1"/>
              </a:solidFill>
              <a:latin typeface="Arial Rounded MT Bold" panose="020F0704030504030204" pitchFamily="34" charset="0"/>
            </a:endParaRPr>
          </a:p>
          <a:p>
            <a:endParaRPr lang="es-CO" sz="1600" dirty="0">
              <a:solidFill>
                <a:schemeClr val="accent1">
                  <a:lumMod val="75000"/>
                </a:schemeClr>
              </a:solidFill>
              <a:latin typeface="Arial Rounded MT Bold" panose="020F0704030504030204" pitchFamily="34" charset="0"/>
            </a:endParaRPr>
          </a:p>
          <a:p>
            <a:r>
              <a:rPr lang="es-CO" sz="1600" dirty="0">
                <a:solidFill>
                  <a:schemeClr val="accent1">
                    <a:lumMod val="75000"/>
                  </a:schemeClr>
                </a:solidFill>
                <a:latin typeface="Arial Rounded MT Bold" panose="020F0704030504030204" pitchFamily="34" charset="0"/>
                <a:hlinkClick r:id="rId2"/>
              </a:rPr>
              <a:t>https://lineapastoral.blogspot.com/2021/10/cantos-la-virgen-maria-playlist-para.html</a:t>
            </a:r>
            <a:r>
              <a:rPr lang="es-CO" sz="1600" dirty="0">
                <a:solidFill>
                  <a:schemeClr val="accent1">
                    <a:lumMod val="75000"/>
                  </a:schemeClr>
                </a:solidFill>
                <a:latin typeface="Arial Rounded MT Bold" panose="020F0704030504030204" pitchFamily="34" charset="0"/>
              </a:rPr>
              <a:t>   </a:t>
            </a:r>
            <a:endParaRPr lang="es-ES" sz="1600" dirty="0">
              <a:solidFill>
                <a:schemeClr val="accent1">
                  <a:lumMod val="75000"/>
                </a:schemeClr>
              </a:solidFill>
              <a:latin typeface="Arial Rounded MT Bold" panose="020F0704030504030204" pitchFamily="34" charset="0"/>
            </a:endParaRPr>
          </a:p>
        </p:txBody>
      </p:sp>
      <p:sp>
        <p:nvSpPr>
          <p:cNvPr id="9" name="Título 1">
            <a:extLst>
              <a:ext uri="{FF2B5EF4-FFF2-40B4-BE49-F238E27FC236}">
                <a16:creationId xmlns:a16="http://schemas.microsoft.com/office/drawing/2014/main" id="{BCC93037-6F1C-4D0D-A652-F38AA529FBE4}"/>
              </a:ext>
            </a:extLst>
          </p:cNvPr>
          <p:cNvSpPr txBox="1">
            <a:spLocks/>
          </p:cNvSpPr>
          <p:nvPr/>
        </p:nvSpPr>
        <p:spPr>
          <a:xfrm>
            <a:off x="7281643" y="4339544"/>
            <a:ext cx="4228052" cy="1935420"/>
          </a:xfrm>
          <a:prstGeom prst="rect">
            <a:avLst/>
          </a:prstGeom>
          <a:ln>
            <a:noFill/>
            <a:prstDash val="dash"/>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900" dirty="0">
                <a:solidFill>
                  <a:schemeClr val="accent1">
                    <a:lumMod val="50000"/>
                  </a:schemeClr>
                </a:solidFill>
                <a:latin typeface="Arial Rounded MT Bold" panose="020F0704030504030204" pitchFamily="34" charset="0"/>
              </a:rPr>
              <a:t>Camilo E. Rodríguez F. </a:t>
            </a:r>
            <a:br>
              <a:rPr lang="es-ES" sz="6000" dirty="0">
                <a:solidFill>
                  <a:schemeClr val="accent1">
                    <a:lumMod val="50000"/>
                  </a:schemeClr>
                </a:solidFill>
                <a:latin typeface="Arial Rounded MT Bold" panose="020F0704030504030204" pitchFamily="34" charset="0"/>
              </a:rPr>
            </a:br>
            <a:r>
              <a:rPr lang="es-ES" sz="1800" dirty="0">
                <a:solidFill>
                  <a:schemeClr val="accent1">
                    <a:lumMod val="50000"/>
                  </a:schemeClr>
                </a:solidFill>
                <a:latin typeface="Arial Rounded MT Bold" panose="020F0704030504030204" pitchFamily="34" charset="0"/>
              </a:rPr>
              <a:t>Director de Pastoral – CONACED</a:t>
            </a:r>
          </a:p>
          <a:p>
            <a:r>
              <a:rPr lang="es-ES" sz="1800" dirty="0">
                <a:solidFill>
                  <a:schemeClr val="accent1">
                    <a:lumMod val="50000"/>
                  </a:schemeClr>
                </a:solidFill>
                <a:latin typeface="Arial Rounded MT Bold" panose="020F0704030504030204" pitchFamily="34" charset="0"/>
                <a:hlinkClick r:id="rId3"/>
              </a:rPr>
              <a:t>pastoralconaced@conaced.edu.co</a:t>
            </a:r>
            <a:endParaRPr lang="es-ES" sz="1800" dirty="0">
              <a:solidFill>
                <a:schemeClr val="accent1">
                  <a:lumMod val="50000"/>
                </a:schemeClr>
              </a:solidFill>
              <a:latin typeface="Arial Rounded MT Bold" panose="020F0704030504030204" pitchFamily="34" charset="0"/>
            </a:endParaRPr>
          </a:p>
          <a:p>
            <a:r>
              <a:rPr lang="es-ES" sz="1800" dirty="0">
                <a:solidFill>
                  <a:schemeClr val="accent1">
                    <a:lumMod val="50000"/>
                  </a:schemeClr>
                </a:solidFill>
                <a:latin typeface="Arial Rounded MT Bold" panose="020F0704030504030204" pitchFamily="34" charset="0"/>
              </a:rPr>
              <a:t>Tel.:3184320369</a:t>
            </a:r>
          </a:p>
          <a:p>
            <a:r>
              <a:rPr lang="es-ES" sz="1800" dirty="0">
                <a:solidFill>
                  <a:schemeClr val="accent1">
                    <a:lumMod val="50000"/>
                  </a:schemeClr>
                </a:solidFill>
                <a:latin typeface="Arial Rounded MT Bold" panose="020F0704030504030204" pitchFamily="34" charset="0"/>
              </a:rPr>
              <a:t>www.conaced.edu.co </a:t>
            </a:r>
            <a:endParaRPr lang="es-CO" sz="4500" dirty="0">
              <a:solidFill>
                <a:schemeClr val="accent1">
                  <a:lumMod val="50000"/>
                </a:schemeClr>
              </a:solidFill>
              <a:latin typeface="Arial Rounded MT Bold" panose="020F0704030504030204" pitchFamily="34" charset="0"/>
            </a:endParaRPr>
          </a:p>
        </p:txBody>
      </p:sp>
      <p:grpSp>
        <p:nvGrpSpPr>
          <p:cNvPr id="10" name="Grupo 9">
            <a:extLst>
              <a:ext uri="{FF2B5EF4-FFF2-40B4-BE49-F238E27FC236}">
                <a16:creationId xmlns:a16="http://schemas.microsoft.com/office/drawing/2014/main" id="{19D9C1EF-A9B5-437B-936B-6485FFA8B253}"/>
              </a:ext>
            </a:extLst>
          </p:cNvPr>
          <p:cNvGrpSpPr/>
          <p:nvPr/>
        </p:nvGrpSpPr>
        <p:grpSpPr>
          <a:xfrm>
            <a:off x="364065" y="5620625"/>
            <a:ext cx="3405538" cy="1174458"/>
            <a:chOff x="364065" y="5620625"/>
            <a:chExt cx="3405538" cy="1174458"/>
          </a:xfrm>
        </p:grpSpPr>
        <p:pic>
          <p:nvPicPr>
            <p:cNvPr id="11" name="Picture 12" descr="Vector resumen de antecedentes rayas líneas. | Vector Gratis">
              <a:extLst>
                <a:ext uri="{FF2B5EF4-FFF2-40B4-BE49-F238E27FC236}">
                  <a16:creationId xmlns:a16="http://schemas.microsoft.com/office/drawing/2014/main" id="{9137F3AF-5940-4404-967D-B4908E3FAF7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0AF02A29-F301-4EB8-8900-B551C797C4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Tree>
    <p:extLst>
      <p:ext uri="{BB962C8B-B14F-4D97-AF65-F5344CB8AC3E}">
        <p14:creationId xmlns:p14="http://schemas.microsoft.com/office/powerpoint/2010/main" val="647925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19161616-43FC-40A6-860B-AB54649425AA}"/>
              </a:ext>
            </a:extLst>
          </p:cNvPr>
          <p:cNvGrpSpPr/>
          <p:nvPr/>
        </p:nvGrpSpPr>
        <p:grpSpPr>
          <a:xfrm>
            <a:off x="364065" y="6132351"/>
            <a:ext cx="2026797" cy="662731"/>
            <a:chOff x="364065" y="5620625"/>
            <a:chExt cx="3405538" cy="1174458"/>
          </a:xfrm>
        </p:grpSpPr>
        <p:pic>
          <p:nvPicPr>
            <p:cNvPr id="1036" name="Picture 12" descr="Vector resumen de antecedentes rayas líneas. | Vector Gratis">
              <a:extLst>
                <a:ext uri="{FF2B5EF4-FFF2-40B4-BE49-F238E27FC236}">
                  <a16:creationId xmlns:a16="http://schemas.microsoft.com/office/drawing/2014/main" id="{E9C2DB4A-DD45-4D64-BE84-EF692FAD8CD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AD9A5C2-69F2-4EBF-8462-3B51205289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2" name="Título 1">
            <a:extLst>
              <a:ext uri="{FF2B5EF4-FFF2-40B4-BE49-F238E27FC236}">
                <a16:creationId xmlns:a16="http://schemas.microsoft.com/office/drawing/2014/main" id="{26744D21-FF55-4FF0-9861-04C386DB15F7}"/>
              </a:ext>
            </a:extLst>
          </p:cNvPr>
          <p:cNvSpPr>
            <a:spLocks noGrp="1"/>
          </p:cNvSpPr>
          <p:nvPr>
            <p:ph type="title"/>
          </p:nvPr>
        </p:nvSpPr>
        <p:spPr>
          <a:xfrm>
            <a:off x="984656" y="6575212"/>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51</a:t>
            </a:r>
            <a:endParaRPr lang="es-CO" sz="800" dirty="0">
              <a:solidFill>
                <a:schemeClr val="accent1">
                  <a:lumMod val="50000"/>
                </a:schemeClr>
              </a:solidFill>
              <a:latin typeface="Arial Rounded MT Bold" panose="020F0704030504030204" pitchFamily="34" charset="0"/>
            </a:endParaRPr>
          </a:p>
        </p:txBody>
      </p:sp>
      <p:sp>
        <p:nvSpPr>
          <p:cNvPr id="4" name="CuadroTexto 3">
            <a:extLst>
              <a:ext uri="{FF2B5EF4-FFF2-40B4-BE49-F238E27FC236}">
                <a16:creationId xmlns:a16="http://schemas.microsoft.com/office/drawing/2014/main" id="{03C01A0C-5D04-463F-9C85-3401AC0989A9}"/>
              </a:ext>
            </a:extLst>
          </p:cNvPr>
          <p:cNvSpPr txBox="1"/>
          <p:nvPr/>
        </p:nvSpPr>
        <p:spPr>
          <a:xfrm>
            <a:off x="364065" y="784495"/>
            <a:ext cx="4652316" cy="5262979"/>
          </a:xfrm>
          <a:prstGeom prst="rect">
            <a:avLst/>
          </a:prstGeom>
          <a:noFill/>
        </p:spPr>
        <p:txBody>
          <a:bodyPr wrap="square" rtlCol="0">
            <a:spAutoFit/>
          </a:bodyPr>
          <a:lstStyle/>
          <a:p>
            <a:r>
              <a:rPr lang="es-ES" sz="2800" b="1" dirty="0">
                <a:solidFill>
                  <a:schemeClr val="accent1">
                    <a:lumMod val="50000"/>
                  </a:schemeClr>
                </a:solidFill>
                <a:ea typeface="Verdana" panose="020B0604030504040204" pitchFamily="34" charset="0"/>
              </a:rPr>
              <a:t>Contextualizando</a:t>
            </a:r>
          </a:p>
          <a:p>
            <a:endParaRPr lang="es-ES" sz="2800" b="1" dirty="0">
              <a:solidFill>
                <a:schemeClr val="accent1">
                  <a:lumMod val="50000"/>
                </a:schemeClr>
              </a:solidFill>
              <a:ea typeface="Verdana" panose="020B0604030504040204" pitchFamily="34" charset="0"/>
            </a:endParaRPr>
          </a:p>
          <a:p>
            <a:endParaRPr lang="es-ES" sz="2000" dirty="0">
              <a:solidFill>
                <a:schemeClr val="accent1">
                  <a:lumMod val="50000"/>
                </a:schemeClr>
              </a:solidFill>
              <a:ea typeface="Verdana" panose="020B0604030504040204" pitchFamily="34" charset="0"/>
            </a:endParaRPr>
          </a:p>
          <a:p>
            <a:r>
              <a:rPr lang="es-ES" sz="2000" dirty="0">
                <a:solidFill>
                  <a:schemeClr val="accent1">
                    <a:lumMod val="50000"/>
                  </a:schemeClr>
                </a:solidFill>
                <a:ea typeface="Verdana" panose="020B0604030504040204" pitchFamily="34" charset="0"/>
              </a:rPr>
              <a:t>Para los adultos que hemos crecido en un ambiente familiar católico, la imagen de la Virgen María resulta conocida y cercana al corazón. Bien sea por tradición (sin desconocer el valor de la tradición) o por una comprensión profunda de su figura y de su papel en el crecimiento de nuestra vida interior y el fortalecimiento de nuestra relación con su hijo Jesucristo; siempre hallamos espacios para valorar su presencia a través de la oración personal, de la proclamación de oraciones y/o del rezo del Santo Rosario. </a:t>
            </a:r>
          </a:p>
        </p:txBody>
      </p:sp>
      <p:sp>
        <p:nvSpPr>
          <p:cNvPr id="5" name="AutoShape 2" descr="https://www.erescristiano.com/wp-content/uploads/2019/07/oraci%C3%B3n-por-los-j%C3%B3vene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0" name="Picture 2" descr="El negocio de las misas – Notinor Jujuy">
            <a:extLst>
              <a:ext uri="{FF2B5EF4-FFF2-40B4-BE49-F238E27FC236}">
                <a16:creationId xmlns:a16="http://schemas.microsoft.com/office/drawing/2014/main" id="{31CDFCC9-128F-4FF0-94C6-C0F1DD3301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98" b="19723"/>
          <a:stretch/>
        </p:blipFill>
        <p:spPr bwMode="auto">
          <a:xfrm>
            <a:off x="6096000" y="0"/>
            <a:ext cx="609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93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19161616-43FC-40A6-860B-AB54649425AA}"/>
              </a:ext>
            </a:extLst>
          </p:cNvPr>
          <p:cNvGrpSpPr/>
          <p:nvPr/>
        </p:nvGrpSpPr>
        <p:grpSpPr>
          <a:xfrm>
            <a:off x="9891825" y="6038437"/>
            <a:ext cx="2026797" cy="662731"/>
            <a:chOff x="364065" y="5620625"/>
            <a:chExt cx="3405538" cy="1174458"/>
          </a:xfrm>
        </p:grpSpPr>
        <p:pic>
          <p:nvPicPr>
            <p:cNvPr id="1036" name="Picture 12" descr="Vector resumen de antecedentes rayas líneas. | Vector Gratis">
              <a:extLst>
                <a:ext uri="{FF2B5EF4-FFF2-40B4-BE49-F238E27FC236}">
                  <a16:creationId xmlns:a16="http://schemas.microsoft.com/office/drawing/2014/main" id="{E9C2DB4A-DD45-4D64-BE84-EF692FAD8CD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9AD9A5C2-69F2-4EBF-8462-3B51205289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2" name="Título 1">
            <a:extLst>
              <a:ext uri="{FF2B5EF4-FFF2-40B4-BE49-F238E27FC236}">
                <a16:creationId xmlns:a16="http://schemas.microsoft.com/office/drawing/2014/main" id="{26744D21-FF55-4FF0-9861-04C386DB15F7}"/>
              </a:ext>
            </a:extLst>
          </p:cNvPr>
          <p:cNvSpPr>
            <a:spLocks noGrp="1"/>
          </p:cNvSpPr>
          <p:nvPr>
            <p:ph type="title"/>
          </p:nvPr>
        </p:nvSpPr>
        <p:spPr>
          <a:xfrm>
            <a:off x="10408045" y="6494495"/>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51</a:t>
            </a:r>
            <a:endParaRPr lang="es-CO" sz="800" dirty="0">
              <a:solidFill>
                <a:schemeClr val="accent1">
                  <a:lumMod val="50000"/>
                </a:schemeClr>
              </a:solidFill>
              <a:latin typeface="Arial Rounded MT Bold" panose="020F0704030504030204" pitchFamily="34" charset="0"/>
            </a:endParaRPr>
          </a:p>
        </p:txBody>
      </p:sp>
      <p:sp>
        <p:nvSpPr>
          <p:cNvPr id="4" name="CuadroTexto 3">
            <a:extLst>
              <a:ext uri="{FF2B5EF4-FFF2-40B4-BE49-F238E27FC236}">
                <a16:creationId xmlns:a16="http://schemas.microsoft.com/office/drawing/2014/main" id="{03C01A0C-5D04-463F-9C85-3401AC0989A9}"/>
              </a:ext>
            </a:extLst>
          </p:cNvPr>
          <p:cNvSpPr txBox="1"/>
          <p:nvPr/>
        </p:nvSpPr>
        <p:spPr>
          <a:xfrm>
            <a:off x="6755281" y="2519526"/>
            <a:ext cx="5163341" cy="2554545"/>
          </a:xfrm>
          <a:prstGeom prst="rect">
            <a:avLst/>
          </a:prstGeom>
          <a:noFill/>
        </p:spPr>
        <p:txBody>
          <a:bodyPr wrap="square" rtlCol="0">
            <a:spAutoFit/>
          </a:bodyPr>
          <a:lstStyle/>
          <a:p>
            <a:r>
              <a:rPr lang="es-ES" sz="2000" dirty="0">
                <a:solidFill>
                  <a:schemeClr val="accent1">
                    <a:lumMod val="50000"/>
                  </a:schemeClr>
                </a:solidFill>
                <a:ea typeface="Verdana" panose="020B0604030504040204" pitchFamily="34" charset="0"/>
              </a:rPr>
              <a:t>Pero, ¿sucede igual con los jóvenes de hoy? Existe garantía de una relación cercana y duradera, íntima y profunda de los jóvenes y la Virgen María por el hecho de asistir a la parroquia, por asistir a la catequesis o por estudiar en un colegio católico en el que se desarrollan prácticas marianas de gran significado y valor? </a:t>
            </a:r>
          </a:p>
        </p:txBody>
      </p:sp>
      <p:pic>
        <p:nvPicPr>
          <p:cNvPr id="10" name="Picture 2" descr="El cuento que hará reflexionar a los hombres sobre el acoso y las  violaciones">
            <a:extLst>
              <a:ext uri="{FF2B5EF4-FFF2-40B4-BE49-F238E27FC236}">
                <a16:creationId xmlns:a16="http://schemas.microsoft.com/office/drawing/2014/main" id="{057C30F2-F349-4427-8BD4-6E15C5E6ABE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788" r="24402"/>
          <a:stretch/>
        </p:blipFill>
        <p:spPr bwMode="auto">
          <a:xfrm>
            <a:off x="0" y="0"/>
            <a:ext cx="63166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531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3C01A0C-5D04-463F-9C85-3401AC0989A9}"/>
              </a:ext>
            </a:extLst>
          </p:cNvPr>
          <p:cNvSpPr txBox="1"/>
          <p:nvPr/>
        </p:nvSpPr>
        <p:spPr>
          <a:xfrm>
            <a:off x="514445" y="634981"/>
            <a:ext cx="4623376" cy="5016758"/>
          </a:xfrm>
          <a:prstGeom prst="rect">
            <a:avLst/>
          </a:prstGeom>
          <a:noFill/>
        </p:spPr>
        <p:txBody>
          <a:bodyPr wrap="square" rtlCol="0">
            <a:spAutoFit/>
          </a:bodyPr>
          <a:lstStyle/>
          <a:p>
            <a:r>
              <a:rPr lang="es-ES" sz="2000" dirty="0">
                <a:solidFill>
                  <a:schemeClr val="accent1">
                    <a:lumMod val="50000"/>
                  </a:schemeClr>
                </a:solidFill>
                <a:ea typeface="Verdana" panose="020B0604030504040204" pitchFamily="34" charset="0"/>
              </a:rPr>
              <a:t>Creo que no. No existe certeza alguna. Es más, ni siquiera la podemos hallar en los adultos, me atrevería a decir. Se trata de una actitud, de una devoción que hay que fomentar y cultivar diariamente no solo en el colegio, sino al interior de las familias. Insisto en el verbo: fomentar. Se trata de ayudar a descubrir y estimar; y no de imponer o ¿acaso se pude tomar cariño a algo o alguien que nos es impuesto? Al comienzo quizás terminemos aceptándolo (por imposición), pero con el tiempo terminaremos rechazándolo, ya que no hay aprendizaje sin emoción. En este caso se trata de aprender y reconocer el valor de la Virgen en nuestra vida cristiana.</a:t>
            </a:r>
            <a:endParaRPr lang="es-CO" sz="2000" dirty="0">
              <a:solidFill>
                <a:schemeClr val="accent1">
                  <a:lumMod val="50000"/>
                </a:schemeClr>
              </a:solidFill>
              <a:ea typeface="Verdana" panose="020B0604030504040204" pitchFamily="34" charset="0"/>
            </a:endParaRPr>
          </a:p>
        </p:txBody>
      </p:sp>
      <p:grpSp>
        <p:nvGrpSpPr>
          <p:cNvPr id="9" name="Grupo 8">
            <a:extLst>
              <a:ext uri="{FF2B5EF4-FFF2-40B4-BE49-F238E27FC236}">
                <a16:creationId xmlns:a16="http://schemas.microsoft.com/office/drawing/2014/main" id="{646E0C79-BDD0-4001-AC51-849EFC95E71A}"/>
              </a:ext>
            </a:extLst>
          </p:cNvPr>
          <p:cNvGrpSpPr/>
          <p:nvPr/>
        </p:nvGrpSpPr>
        <p:grpSpPr>
          <a:xfrm>
            <a:off x="364065" y="6132351"/>
            <a:ext cx="2026797" cy="662731"/>
            <a:chOff x="364065" y="5620625"/>
            <a:chExt cx="3405538" cy="1174458"/>
          </a:xfrm>
        </p:grpSpPr>
        <p:pic>
          <p:nvPicPr>
            <p:cNvPr id="10" name="Picture 12" descr="Vector resumen de antecedentes rayas líneas. | Vector Gratis">
              <a:extLst>
                <a:ext uri="{FF2B5EF4-FFF2-40B4-BE49-F238E27FC236}">
                  <a16:creationId xmlns:a16="http://schemas.microsoft.com/office/drawing/2014/main" id="{DC928CE3-F922-4669-BA89-1F2C5B0641E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6BDB8648-E760-4E89-B691-FA94DEEE34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12" name="Título 1">
            <a:extLst>
              <a:ext uri="{FF2B5EF4-FFF2-40B4-BE49-F238E27FC236}">
                <a16:creationId xmlns:a16="http://schemas.microsoft.com/office/drawing/2014/main" id="{6433B8BC-08DB-443C-B765-AD7EEDCCB823}"/>
              </a:ext>
            </a:extLst>
          </p:cNvPr>
          <p:cNvSpPr txBox="1">
            <a:spLocks/>
          </p:cNvSpPr>
          <p:nvPr/>
        </p:nvSpPr>
        <p:spPr>
          <a:xfrm>
            <a:off x="984656" y="6575212"/>
            <a:ext cx="1221649" cy="282788"/>
          </a:xfrm>
          <a:prstGeom prst="rect">
            <a:avLst/>
          </a:prstGeom>
          <a:ln>
            <a:noFill/>
            <a:prstDash val="dash"/>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800" dirty="0" err="1">
                <a:solidFill>
                  <a:schemeClr val="accent1">
                    <a:lumMod val="50000"/>
                  </a:schemeClr>
                </a:solidFill>
                <a:latin typeface="Arial Rounded MT Bold" panose="020F0704030504030204" pitchFamily="34" charset="0"/>
              </a:rPr>
              <a:t>Click</a:t>
            </a:r>
            <a:r>
              <a:rPr lang="es-ES" sz="800" dirty="0">
                <a:solidFill>
                  <a:schemeClr val="accent1">
                    <a:lumMod val="50000"/>
                  </a:schemeClr>
                </a:solidFill>
                <a:latin typeface="Arial Rounded MT Bold" panose="020F0704030504030204" pitchFamily="34" charset="0"/>
              </a:rPr>
              <a:t> Pastoral No. 51</a:t>
            </a:r>
            <a:endParaRPr lang="es-CO" sz="800" dirty="0">
              <a:solidFill>
                <a:schemeClr val="accent1">
                  <a:lumMod val="50000"/>
                </a:schemeClr>
              </a:solidFill>
              <a:latin typeface="Arial Rounded MT Bold" panose="020F0704030504030204" pitchFamily="34" charset="0"/>
            </a:endParaRPr>
          </a:p>
        </p:txBody>
      </p:sp>
      <p:pic>
        <p:nvPicPr>
          <p:cNvPr id="1026" name="Picture 2" descr="Programas de idiomas en el extranjero para jóvenes | Speak &amp;amp; Fun">
            <a:extLst>
              <a:ext uri="{FF2B5EF4-FFF2-40B4-BE49-F238E27FC236}">
                <a16:creationId xmlns:a16="http://schemas.microsoft.com/office/drawing/2014/main" id="{56448181-4F81-4300-BF46-EA48E349B21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466" r="4165"/>
          <a:stretch/>
        </p:blipFill>
        <p:spPr bwMode="auto">
          <a:xfrm>
            <a:off x="6096000" y="0"/>
            <a:ext cx="60854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975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E1A0E79-8398-4AB8-9341-CC8FACFE7906}"/>
              </a:ext>
            </a:extLst>
          </p:cNvPr>
          <p:cNvSpPr/>
          <p:nvPr/>
        </p:nvSpPr>
        <p:spPr>
          <a:xfrm>
            <a:off x="6786680" y="708673"/>
            <a:ext cx="4971211" cy="5139869"/>
          </a:xfrm>
          <a:prstGeom prst="rect">
            <a:avLst/>
          </a:prstGeom>
        </p:spPr>
        <p:txBody>
          <a:bodyPr wrap="square">
            <a:spAutoFit/>
          </a:bodyPr>
          <a:lstStyle/>
          <a:p>
            <a:r>
              <a:rPr lang="es-ES" sz="2800" b="1" dirty="0">
                <a:solidFill>
                  <a:schemeClr val="accent1">
                    <a:lumMod val="50000"/>
                  </a:schemeClr>
                </a:solidFill>
                <a:ea typeface="Verdana" panose="020B0604030504040204" pitchFamily="34" charset="0"/>
              </a:rPr>
              <a:t>Comprendiendo</a:t>
            </a:r>
          </a:p>
          <a:p>
            <a:endParaRPr lang="es-ES" sz="2000" dirty="0">
              <a:solidFill>
                <a:schemeClr val="accent1">
                  <a:lumMod val="50000"/>
                </a:schemeClr>
              </a:solidFill>
              <a:ea typeface="Verdana" panose="020B0604030504040204" pitchFamily="34" charset="0"/>
            </a:endParaRPr>
          </a:p>
          <a:p>
            <a:endParaRPr lang="es-ES" sz="2000" dirty="0">
              <a:solidFill>
                <a:schemeClr val="accent1">
                  <a:lumMod val="50000"/>
                </a:schemeClr>
              </a:solidFill>
              <a:ea typeface="Verdana" panose="020B0604030504040204" pitchFamily="34" charset="0"/>
            </a:endParaRPr>
          </a:p>
          <a:p>
            <a:r>
              <a:rPr lang="es-ES" sz="2000" dirty="0">
                <a:solidFill>
                  <a:schemeClr val="accent1">
                    <a:lumMod val="50000"/>
                  </a:schemeClr>
                </a:solidFill>
                <a:ea typeface="Verdana" panose="020B0604030504040204" pitchFamily="34" charset="0"/>
              </a:rPr>
              <a:t>En el marco del presente mes del Rosario me han surgido preguntas como estas: ¿Cómo atraer la atención de los jóvenes hacia el amor de la madre del cielo? ¿Cómo ayudar o mediar para que existan entre ella y los jóvenes (cada joven) una relación familiar, cercana, estrecha y profunda sostenida en el tiempo? Fórmulas puede haber muchas, otros por el contrario dirán que no existen ya que el amor de la virgen (y de Dios) actúa y toca los corazones de las personas incluso a pesar de nosotros, o sin nosotros en el momento preciso.</a:t>
            </a:r>
          </a:p>
        </p:txBody>
      </p:sp>
      <p:grpSp>
        <p:nvGrpSpPr>
          <p:cNvPr id="8" name="Grupo 7">
            <a:extLst>
              <a:ext uri="{FF2B5EF4-FFF2-40B4-BE49-F238E27FC236}">
                <a16:creationId xmlns:a16="http://schemas.microsoft.com/office/drawing/2014/main" id="{10D0F97A-636B-40DD-AB7A-CFBD89720B3D}"/>
              </a:ext>
            </a:extLst>
          </p:cNvPr>
          <p:cNvGrpSpPr/>
          <p:nvPr/>
        </p:nvGrpSpPr>
        <p:grpSpPr>
          <a:xfrm>
            <a:off x="9891825" y="6038437"/>
            <a:ext cx="2026797" cy="662731"/>
            <a:chOff x="364065" y="5620625"/>
            <a:chExt cx="3405538" cy="1174458"/>
          </a:xfrm>
        </p:grpSpPr>
        <p:pic>
          <p:nvPicPr>
            <p:cNvPr id="9" name="Picture 12" descr="Vector resumen de antecedentes rayas líneas. | Vector Gratis">
              <a:extLst>
                <a:ext uri="{FF2B5EF4-FFF2-40B4-BE49-F238E27FC236}">
                  <a16:creationId xmlns:a16="http://schemas.microsoft.com/office/drawing/2014/main" id="{00EFCFF4-0AA9-4380-9A40-234F3D3AF24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B2A75CA7-3688-4EF7-8540-EA0D259825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11" name="Título 1">
            <a:extLst>
              <a:ext uri="{FF2B5EF4-FFF2-40B4-BE49-F238E27FC236}">
                <a16:creationId xmlns:a16="http://schemas.microsoft.com/office/drawing/2014/main" id="{E0EC4BAB-C950-4D69-9937-C02376EE643D}"/>
              </a:ext>
            </a:extLst>
          </p:cNvPr>
          <p:cNvSpPr>
            <a:spLocks noGrp="1"/>
          </p:cNvSpPr>
          <p:nvPr>
            <p:ph type="title"/>
          </p:nvPr>
        </p:nvSpPr>
        <p:spPr>
          <a:xfrm>
            <a:off x="10408045" y="6494495"/>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51</a:t>
            </a:r>
            <a:endParaRPr lang="es-CO" sz="800" dirty="0">
              <a:solidFill>
                <a:schemeClr val="accent1">
                  <a:lumMod val="50000"/>
                </a:schemeClr>
              </a:solidFill>
              <a:latin typeface="Arial Rounded MT Bold" panose="020F0704030504030204" pitchFamily="34" charset="0"/>
            </a:endParaRPr>
          </a:p>
        </p:txBody>
      </p:sp>
      <p:pic>
        <p:nvPicPr>
          <p:cNvPr id="12" name="Picture 2" descr="Programas de idiomas en el extranjero para jóvenes | Speak &amp;amp; Fun">
            <a:extLst>
              <a:ext uri="{FF2B5EF4-FFF2-40B4-BE49-F238E27FC236}">
                <a16:creationId xmlns:a16="http://schemas.microsoft.com/office/drawing/2014/main" id="{677BA0DB-7E47-43D2-B787-0FAC77698ED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25" r="49308"/>
          <a:stretch/>
        </p:blipFill>
        <p:spPr bwMode="auto">
          <a:xfrm>
            <a:off x="-221672" y="0"/>
            <a:ext cx="641462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855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C45C7471-DEA1-4E8F-9B65-1B4978F296DB}"/>
              </a:ext>
            </a:extLst>
          </p:cNvPr>
          <p:cNvSpPr/>
          <p:nvPr/>
        </p:nvSpPr>
        <p:spPr>
          <a:xfrm>
            <a:off x="364065" y="617921"/>
            <a:ext cx="5105243" cy="5016758"/>
          </a:xfrm>
          <a:prstGeom prst="rect">
            <a:avLst/>
          </a:prstGeom>
        </p:spPr>
        <p:txBody>
          <a:bodyPr wrap="square">
            <a:spAutoFit/>
          </a:bodyPr>
          <a:lstStyle/>
          <a:p>
            <a:r>
              <a:rPr lang="es-ES" sz="2000" dirty="0">
                <a:solidFill>
                  <a:schemeClr val="accent1">
                    <a:lumMod val="50000"/>
                  </a:schemeClr>
                </a:solidFill>
                <a:ea typeface="Verdana" panose="020B0604030504040204" pitchFamily="34" charset="0"/>
              </a:rPr>
              <a:t>Sin embargo, he pensado (allí no existe ninguna novedad) que la música es un instrumento maravilloso que dice más, que conecta más, que interpela más... en definitiva, que enamora más; de allí que una </a:t>
            </a:r>
            <a:r>
              <a:rPr lang="es-ES" sz="2000" dirty="0" err="1">
                <a:solidFill>
                  <a:schemeClr val="accent1">
                    <a:lumMod val="50000"/>
                  </a:schemeClr>
                </a:solidFill>
                <a:ea typeface="Verdana" panose="020B0604030504040204" pitchFamily="34" charset="0"/>
              </a:rPr>
              <a:t>playlist</a:t>
            </a:r>
            <a:r>
              <a:rPr lang="es-ES" sz="2000" dirty="0">
                <a:solidFill>
                  <a:schemeClr val="accent1">
                    <a:lumMod val="50000"/>
                  </a:schemeClr>
                </a:solidFill>
                <a:ea typeface="Verdana" panose="020B0604030504040204" pitchFamily="34" charset="0"/>
              </a:rPr>
              <a:t> de cantos a la virgen, pero enfocada en los jóvenes, podrían apoyar este propósito. Así que pedí a mis contactos que me ayudaran en ese cometido, y el resultado ha sido maravilloso, mejor de lo esperado; y por eso quiero compartirlo. Poco a poco iré agregando más y más cantos, y así ayudarles a educadores y catequistas a que cuenten con un material que podrán emplear de diversas maneras en infinidad de momentos pero con un propósito central: ayudar a difundir el amor por nuestra madre del cielo.</a:t>
            </a:r>
            <a:endParaRPr lang="es-CO" sz="2000" dirty="0">
              <a:solidFill>
                <a:schemeClr val="accent1">
                  <a:lumMod val="50000"/>
                </a:schemeClr>
              </a:solidFill>
              <a:ea typeface="Verdana" panose="020B0604030504040204" pitchFamily="34" charset="0"/>
            </a:endParaRPr>
          </a:p>
        </p:txBody>
      </p:sp>
      <p:grpSp>
        <p:nvGrpSpPr>
          <p:cNvPr id="9" name="Grupo 8">
            <a:extLst>
              <a:ext uri="{FF2B5EF4-FFF2-40B4-BE49-F238E27FC236}">
                <a16:creationId xmlns:a16="http://schemas.microsoft.com/office/drawing/2014/main" id="{E884B565-BFBF-4EE7-B682-0B4FC7E51D84}"/>
              </a:ext>
            </a:extLst>
          </p:cNvPr>
          <p:cNvGrpSpPr/>
          <p:nvPr/>
        </p:nvGrpSpPr>
        <p:grpSpPr>
          <a:xfrm>
            <a:off x="364065" y="6132351"/>
            <a:ext cx="2026797" cy="662731"/>
            <a:chOff x="364065" y="5620625"/>
            <a:chExt cx="3405538" cy="1174458"/>
          </a:xfrm>
        </p:grpSpPr>
        <p:pic>
          <p:nvPicPr>
            <p:cNvPr id="10" name="Picture 12" descr="Vector resumen de antecedentes rayas líneas. | Vector Gratis">
              <a:extLst>
                <a:ext uri="{FF2B5EF4-FFF2-40B4-BE49-F238E27FC236}">
                  <a16:creationId xmlns:a16="http://schemas.microsoft.com/office/drawing/2014/main" id="{2B04296C-CF98-4A0D-8AAD-8B1C59B1B12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5211D95E-8884-49DD-A71C-660AE3BF6B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13" name="Título 1">
            <a:extLst>
              <a:ext uri="{FF2B5EF4-FFF2-40B4-BE49-F238E27FC236}">
                <a16:creationId xmlns:a16="http://schemas.microsoft.com/office/drawing/2014/main" id="{164813E1-7584-47C3-8A35-6474A06467D9}"/>
              </a:ext>
            </a:extLst>
          </p:cNvPr>
          <p:cNvSpPr>
            <a:spLocks noGrp="1"/>
          </p:cNvSpPr>
          <p:nvPr>
            <p:ph type="title"/>
          </p:nvPr>
        </p:nvSpPr>
        <p:spPr>
          <a:xfrm>
            <a:off x="984656" y="6575212"/>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51</a:t>
            </a:r>
            <a:endParaRPr lang="es-CO" sz="800" dirty="0">
              <a:solidFill>
                <a:schemeClr val="accent1">
                  <a:lumMod val="50000"/>
                </a:schemeClr>
              </a:solidFill>
              <a:latin typeface="Arial Rounded MT Bold" panose="020F0704030504030204" pitchFamily="34" charset="0"/>
            </a:endParaRPr>
          </a:p>
        </p:txBody>
      </p:sp>
      <p:pic>
        <p:nvPicPr>
          <p:cNvPr id="5122" name="Picture 2" descr="Está prohibido escuchar música en Semana Santa? | Desde la Fe">
            <a:extLst>
              <a:ext uri="{FF2B5EF4-FFF2-40B4-BE49-F238E27FC236}">
                <a16:creationId xmlns:a16="http://schemas.microsoft.com/office/drawing/2014/main" id="{A0634F80-1CBB-4F87-859F-2E6D1C3D359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5996"/>
          <a:stretch/>
        </p:blipFill>
        <p:spPr bwMode="auto">
          <a:xfrm>
            <a:off x="6336579" y="0"/>
            <a:ext cx="585542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350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E1A0E79-8398-4AB8-9341-CC8FACFE7906}"/>
              </a:ext>
            </a:extLst>
          </p:cNvPr>
          <p:cNvSpPr/>
          <p:nvPr/>
        </p:nvSpPr>
        <p:spPr>
          <a:xfrm>
            <a:off x="6886185" y="954267"/>
            <a:ext cx="4523485" cy="4985980"/>
          </a:xfrm>
          <a:prstGeom prst="rect">
            <a:avLst/>
          </a:prstGeom>
        </p:spPr>
        <p:txBody>
          <a:bodyPr wrap="square">
            <a:spAutoFit/>
          </a:bodyPr>
          <a:lstStyle/>
          <a:p>
            <a:r>
              <a:rPr lang="es-ES" sz="2800" b="1" dirty="0">
                <a:solidFill>
                  <a:schemeClr val="accent1">
                    <a:lumMod val="50000"/>
                  </a:schemeClr>
                </a:solidFill>
                <a:ea typeface="Verdana" panose="020B0604030504040204" pitchFamily="34" charset="0"/>
              </a:rPr>
              <a:t>Construyendo</a:t>
            </a:r>
          </a:p>
          <a:p>
            <a:r>
              <a:rPr lang="es-ES" sz="1200" dirty="0">
                <a:solidFill>
                  <a:schemeClr val="accent1">
                    <a:lumMod val="50000"/>
                  </a:schemeClr>
                </a:solidFill>
                <a:ea typeface="Verdana" panose="020B0604030504040204" pitchFamily="34" charset="0"/>
              </a:rPr>
              <a:t>Para acceder al link pasa el mouse por el nombre del canto y haz </a:t>
            </a:r>
            <a:r>
              <a:rPr lang="es-ES" sz="1200" dirty="0" err="1">
                <a:solidFill>
                  <a:schemeClr val="accent1">
                    <a:lumMod val="50000"/>
                  </a:schemeClr>
                </a:solidFill>
                <a:ea typeface="Verdana" panose="020B0604030504040204" pitchFamily="34" charset="0"/>
              </a:rPr>
              <a:t>click</a:t>
            </a:r>
            <a:endParaRPr lang="es-ES" sz="2800" dirty="0">
              <a:solidFill>
                <a:schemeClr val="accent1">
                  <a:lumMod val="50000"/>
                </a:schemeClr>
              </a:solidFill>
              <a:ea typeface="Verdana" panose="020B0604030504040204" pitchFamily="34" charset="0"/>
            </a:endParaRPr>
          </a:p>
          <a:p>
            <a:endParaRPr lang="es-CO" dirty="0"/>
          </a:p>
          <a:p>
            <a:br>
              <a:rPr lang="es-CO" sz="2000" dirty="0"/>
            </a:br>
            <a:r>
              <a:rPr lang="es-CO" sz="2000" dirty="0">
                <a:solidFill>
                  <a:srgbClr val="002060"/>
                </a:solidFill>
              </a:rPr>
              <a:t>1. </a:t>
            </a:r>
            <a:r>
              <a:rPr lang="es-CO" sz="2000" b="1" dirty="0">
                <a:solidFill>
                  <a:srgbClr val="002060"/>
                </a:solidFill>
                <a:hlinkClick r:id="rId2">
                  <a:extLst>
                    <a:ext uri="{A12FA001-AC4F-418D-AE19-62706E023703}">
                      <ahyp:hlinkClr xmlns:ahyp="http://schemas.microsoft.com/office/drawing/2018/hyperlinkcolor" val="tx"/>
                    </a:ext>
                  </a:extLst>
                </a:hlinkClick>
              </a:rPr>
              <a:t>Madre del amor </a:t>
            </a:r>
            <a:r>
              <a:rPr lang="es-CO" sz="2000" b="1" dirty="0">
                <a:solidFill>
                  <a:srgbClr val="002060"/>
                </a:solidFill>
              </a:rPr>
              <a:t> </a:t>
            </a:r>
            <a:r>
              <a:rPr lang="es-CO" sz="2000" dirty="0">
                <a:solidFill>
                  <a:srgbClr val="002060"/>
                </a:solidFill>
              </a:rPr>
              <a:t>Autor: </a:t>
            </a:r>
            <a:r>
              <a:rPr lang="es-CO" sz="2000" dirty="0" err="1">
                <a:solidFill>
                  <a:srgbClr val="002060"/>
                </a:solidFill>
              </a:rPr>
              <a:t>Cristobal</a:t>
            </a:r>
            <a:r>
              <a:rPr lang="es-CO" sz="2000" dirty="0">
                <a:solidFill>
                  <a:srgbClr val="002060"/>
                </a:solidFill>
              </a:rPr>
              <a:t> Fones SJ. Interpreta: Coro Laudes</a:t>
            </a:r>
          </a:p>
          <a:p>
            <a:r>
              <a:rPr lang="es-CO" sz="2000" dirty="0">
                <a:solidFill>
                  <a:srgbClr val="002060"/>
                </a:solidFill>
              </a:rPr>
              <a:t>2. </a:t>
            </a:r>
            <a:r>
              <a:rPr lang="es-CO" sz="2000" b="1" dirty="0">
                <a:solidFill>
                  <a:srgbClr val="002060"/>
                </a:solidFill>
                <a:hlinkClick r:id="rId2">
                  <a:extLst>
                    <a:ext uri="{A12FA001-AC4F-418D-AE19-62706E023703}">
                      <ahyp:hlinkClr xmlns:ahyp="http://schemas.microsoft.com/office/drawing/2018/hyperlinkcolor" val="tx"/>
                    </a:ext>
                  </a:extLst>
                </a:hlinkClick>
              </a:rPr>
              <a:t>Acompáñame María</a:t>
            </a:r>
            <a:r>
              <a:rPr lang="es-CO" sz="2000" dirty="0">
                <a:solidFill>
                  <a:srgbClr val="002060"/>
                </a:solidFill>
              </a:rPr>
              <a:t> Interpreta: </a:t>
            </a:r>
            <a:r>
              <a:rPr lang="es-CO" sz="2000" dirty="0" err="1">
                <a:solidFill>
                  <a:srgbClr val="002060"/>
                </a:solidFill>
              </a:rPr>
              <a:t>Sonacristo</a:t>
            </a:r>
            <a:endParaRPr lang="es-CO" sz="2000" dirty="0">
              <a:solidFill>
                <a:srgbClr val="002060"/>
              </a:solidFill>
            </a:endParaRPr>
          </a:p>
          <a:p>
            <a:r>
              <a:rPr lang="es-CO" sz="2000" dirty="0">
                <a:solidFill>
                  <a:srgbClr val="002060"/>
                </a:solidFill>
              </a:rPr>
              <a:t>3. </a:t>
            </a:r>
            <a:r>
              <a:rPr lang="es-CO" sz="2000" b="1" dirty="0">
                <a:solidFill>
                  <a:srgbClr val="002060"/>
                </a:solidFill>
                <a:hlinkClick r:id="rId2">
                  <a:extLst>
                    <a:ext uri="{A12FA001-AC4F-418D-AE19-62706E023703}">
                      <ahyp:hlinkClr xmlns:ahyp="http://schemas.microsoft.com/office/drawing/2018/hyperlinkcolor" val="tx"/>
                    </a:ext>
                  </a:extLst>
                </a:hlinkClick>
              </a:rPr>
              <a:t>Contigo María</a:t>
            </a:r>
            <a:r>
              <a:rPr lang="es-CO" sz="2000" dirty="0">
                <a:solidFill>
                  <a:srgbClr val="002060"/>
                </a:solidFill>
              </a:rPr>
              <a:t> Interpreta: </a:t>
            </a:r>
            <a:r>
              <a:rPr lang="es-CO" sz="2000" dirty="0" err="1">
                <a:solidFill>
                  <a:srgbClr val="002060"/>
                </a:solidFill>
              </a:rPr>
              <a:t>Athenas</a:t>
            </a:r>
            <a:endParaRPr lang="es-CO" sz="2000" dirty="0">
              <a:solidFill>
                <a:srgbClr val="002060"/>
              </a:solidFill>
            </a:endParaRPr>
          </a:p>
          <a:p>
            <a:r>
              <a:rPr lang="es-CO" sz="2000" dirty="0">
                <a:solidFill>
                  <a:srgbClr val="002060"/>
                </a:solidFill>
              </a:rPr>
              <a:t>4. </a:t>
            </a:r>
            <a:r>
              <a:rPr lang="es-CO" sz="2000" b="1" dirty="0">
                <a:solidFill>
                  <a:srgbClr val="002060"/>
                </a:solidFill>
                <a:hlinkClick r:id="rId2">
                  <a:extLst>
                    <a:ext uri="{A12FA001-AC4F-418D-AE19-62706E023703}">
                      <ahyp:hlinkClr xmlns:ahyp="http://schemas.microsoft.com/office/drawing/2018/hyperlinkcolor" val="tx"/>
                    </a:ext>
                  </a:extLst>
                </a:hlinkClick>
              </a:rPr>
              <a:t>Ruega por nosotros</a:t>
            </a:r>
            <a:r>
              <a:rPr lang="es-CO" sz="2000" dirty="0">
                <a:solidFill>
                  <a:srgbClr val="002060"/>
                </a:solidFill>
              </a:rPr>
              <a:t> Letra: San Juan Pablo II. Interpreta: </a:t>
            </a:r>
            <a:r>
              <a:rPr lang="es-CO" sz="2000" dirty="0" err="1">
                <a:solidFill>
                  <a:srgbClr val="002060"/>
                </a:solidFill>
              </a:rPr>
              <a:t>Sonacristo</a:t>
            </a:r>
            <a:endParaRPr lang="es-CO" sz="2000" dirty="0">
              <a:solidFill>
                <a:srgbClr val="002060"/>
              </a:solidFill>
            </a:endParaRPr>
          </a:p>
          <a:p>
            <a:r>
              <a:rPr lang="es-CO" sz="2000" dirty="0">
                <a:solidFill>
                  <a:srgbClr val="002060"/>
                </a:solidFill>
              </a:rPr>
              <a:t>5. </a:t>
            </a:r>
            <a:r>
              <a:rPr lang="es-CO" sz="2000" b="1" dirty="0">
                <a:solidFill>
                  <a:srgbClr val="002060"/>
                </a:solidFill>
                <a:hlinkClick r:id="rId2">
                  <a:extLst>
                    <a:ext uri="{A12FA001-AC4F-418D-AE19-62706E023703}">
                      <ahyp:hlinkClr xmlns:ahyp="http://schemas.microsoft.com/office/drawing/2018/hyperlinkcolor" val="tx"/>
                    </a:ext>
                  </a:extLst>
                </a:hlinkClick>
              </a:rPr>
              <a:t>Ella es María</a:t>
            </a:r>
            <a:r>
              <a:rPr lang="es-CO" sz="2000" dirty="0">
                <a:solidFill>
                  <a:srgbClr val="002060"/>
                </a:solidFill>
              </a:rPr>
              <a:t> Interpreta: Hermana Inés de Jesús</a:t>
            </a:r>
          </a:p>
          <a:p>
            <a:r>
              <a:rPr lang="es-CO" sz="2000" dirty="0">
                <a:solidFill>
                  <a:srgbClr val="002060"/>
                </a:solidFill>
              </a:rPr>
              <a:t>6. </a:t>
            </a:r>
            <a:r>
              <a:rPr lang="es-CO" sz="2000" b="1" dirty="0">
                <a:solidFill>
                  <a:srgbClr val="002060"/>
                </a:solidFill>
                <a:hlinkClick r:id="rId2">
                  <a:extLst>
                    <a:ext uri="{A12FA001-AC4F-418D-AE19-62706E023703}">
                      <ahyp:hlinkClr xmlns:ahyp="http://schemas.microsoft.com/office/drawing/2018/hyperlinkcolor" val="tx"/>
                    </a:ext>
                  </a:extLst>
                </a:hlinkClick>
              </a:rPr>
              <a:t>Gracias María</a:t>
            </a:r>
            <a:r>
              <a:rPr lang="es-CO" sz="2000" dirty="0">
                <a:solidFill>
                  <a:srgbClr val="002060"/>
                </a:solidFill>
              </a:rPr>
              <a:t> Autor: Juan Morales Montero. Interpreta: Maritza Heras B.</a:t>
            </a:r>
          </a:p>
          <a:p>
            <a:r>
              <a:rPr lang="es-CO" sz="2000" dirty="0">
                <a:solidFill>
                  <a:srgbClr val="002060"/>
                </a:solidFill>
              </a:rPr>
              <a:t>7. </a:t>
            </a:r>
            <a:r>
              <a:rPr lang="es-CO" sz="2000" b="1" dirty="0">
                <a:solidFill>
                  <a:srgbClr val="002060"/>
                </a:solidFill>
                <a:hlinkClick r:id="rId2">
                  <a:extLst>
                    <a:ext uri="{A12FA001-AC4F-418D-AE19-62706E023703}">
                      <ahyp:hlinkClr xmlns:ahyp="http://schemas.microsoft.com/office/drawing/2018/hyperlinkcolor" val="tx"/>
                    </a:ext>
                  </a:extLst>
                </a:hlinkClick>
              </a:rPr>
              <a:t>Rosa Mística</a:t>
            </a:r>
            <a:r>
              <a:rPr lang="es-CO" sz="2000" dirty="0">
                <a:solidFill>
                  <a:srgbClr val="002060"/>
                </a:solidFill>
              </a:rPr>
              <a:t> Interpreta: Felipe Gómez</a:t>
            </a:r>
            <a:endParaRPr lang="es-CO" dirty="0">
              <a:solidFill>
                <a:srgbClr val="002060"/>
              </a:solidFill>
            </a:endParaRPr>
          </a:p>
        </p:txBody>
      </p:sp>
      <p:grpSp>
        <p:nvGrpSpPr>
          <p:cNvPr id="8" name="Grupo 7">
            <a:extLst>
              <a:ext uri="{FF2B5EF4-FFF2-40B4-BE49-F238E27FC236}">
                <a16:creationId xmlns:a16="http://schemas.microsoft.com/office/drawing/2014/main" id="{1798C6ED-A431-43F9-9DD7-09EEAB3C327B}"/>
              </a:ext>
            </a:extLst>
          </p:cNvPr>
          <p:cNvGrpSpPr/>
          <p:nvPr/>
        </p:nvGrpSpPr>
        <p:grpSpPr>
          <a:xfrm>
            <a:off x="9891825" y="6038437"/>
            <a:ext cx="2026797" cy="662731"/>
            <a:chOff x="364065" y="5620625"/>
            <a:chExt cx="3405538" cy="1174458"/>
          </a:xfrm>
        </p:grpSpPr>
        <p:pic>
          <p:nvPicPr>
            <p:cNvPr id="9" name="Picture 12" descr="Vector resumen de antecedentes rayas líneas. | Vector Gratis">
              <a:extLst>
                <a:ext uri="{FF2B5EF4-FFF2-40B4-BE49-F238E27FC236}">
                  <a16:creationId xmlns:a16="http://schemas.microsoft.com/office/drawing/2014/main" id="{B12BE6FF-5007-457A-9D9A-B5C28BD70DF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395F3D42-5022-4FD1-96F1-3668E8ED9A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11" name="Título 1">
            <a:extLst>
              <a:ext uri="{FF2B5EF4-FFF2-40B4-BE49-F238E27FC236}">
                <a16:creationId xmlns:a16="http://schemas.microsoft.com/office/drawing/2014/main" id="{31927DE6-65CC-4848-AFB2-7DE7FA841829}"/>
              </a:ext>
            </a:extLst>
          </p:cNvPr>
          <p:cNvSpPr>
            <a:spLocks noGrp="1"/>
          </p:cNvSpPr>
          <p:nvPr>
            <p:ph type="title"/>
          </p:nvPr>
        </p:nvSpPr>
        <p:spPr>
          <a:xfrm>
            <a:off x="10408045" y="6494495"/>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51</a:t>
            </a:r>
            <a:endParaRPr lang="es-CO" sz="800" dirty="0">
              <a:solidFill>
                <a:schemeClr val="accent1">
                  <a:lumMod val="50000"/>
                </a:schemeClr>
              </a:solidFill>
              <a:latin typeface="Arial Rounded MT Bold" panose="020F0704030504030204" pitchFamily="34" charset="0"/>
            </a:endParaRPr>
          </a:p>
        </p:txBody>
      </p:sp>
      <p:pic>
        <p:nvPicPr>
          <p:cNvPr id="3074" name="Picture 2" descr="Estudio indica que se deja de escuchar música nueva antes de los 30 años  por una simple razón - VIX">
            <a:extLst>
              <a:ext uri="{FF2B5EF4-FFF2-40B4-BE49-F238E27FC236}">
                <a16:creationId xmlns:a16="http://schemas.microsoft.com/office/drawing/2014/main" id="{FE077931-3A52-4EA3-9B21-33CA425EB8B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6142" r="21675"/>
          <a:stretch/>
        </p:blipFill>
        <p:spPr bwMode="auto">
          <a:xfrm>
            <a:off x="0" y="0"/>
            <a:ext cx="62627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434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C45C7471-DEA1-4E8F-9B65-1B4978F296DB}"/>
              </a:ext>
            </a:extLst>
          </p:cNvPr>
          <p:cNvSpPr/>
          <p:nvPr/>
        </p:nvSpPr>
        <p:spPr>
          <a:xfrm>
            <a:off x="514445" y="2596547"/>
            <a:ext cx="5105243" cy="2862322"/>
          </a:xfrm>
          <a:prstGeom prst="rect">
            <a:avLst/>
          </a:prstGeom>
        </p:spPr>
        <p:txBody>
          <a:bodyPr wrap="square">
            <a:spAutoFit/>
          </a:bodyPr>
          <a:lstStyle/>
          <a:p>
            <a:r>
              <a:rPr lang="es-CO" sz="2000" dirty="0">
                <a:solidFill>
                  <a:srgbClr val="002060"/>
                </a:solidFill>
              </a:rPr>
              <a:t>8. </a:t>
            </a:r>
            <a:r>
              <a:rPr lang="es-CO" sz="2000" b="1" dirty="0">
                <a:solidFill>
                  <a:srgbClr val="002060"/>
                </a:solidFill>
                <a:hlinkClick r:id="rId2">
                  <a:extLst>
                    <a:ext uri="{A12FA001-AC4F-418D-AE19-62706E023703}">
                      <ahyp:hlinkClr xmlns:ahyp="http://schemas.microsoft.com/office/drawing/2018/hyperlinkcolor" val="tx"/>
                    </a:ext>
                  </a:extLst>
                </a:hlinkClick>
              </a:rPr>
              <a:t>Ave María</a:t>
            </a:r>
            <a:r>
              <a:rPr lang="es-CO" sz="2000" dirty="0">
                <a:solidFill>
                  <a:srgbClr val="002060"/>
                </a:solidFill>
              </a:rPr>
              <a:t> </a:t>
            </a:r>
          </a:p>
          <a:p>
            <a:r>
              <a:rPr lang="es-CO" sz="2000" dirty="0">
                <a:solidFill>
                  <a:srgbClr val="002060"/>
                </a:solidFill>
              </a:rPr>
              <a:t>9. </a:t>
            </a:r>
            <a:r>
              <a:rPr lang="es-CO" sz="2000" b="1" dirty="0">
                <a:solidFill>
                  <a:srgbClr val="002060"/>
                </a:solidFill>
                <a:hlinkClick r:id="rId2">
                  <a:extLst>
                    <a:ext uri="{A12FA001-AC4F-418D-AE19-62706E023703}">
                      <ahyp:hlinkClr xmlns:ahyp="http://schemas.microsoft.com/office/drawing/2018/hyperlinkcolor" val="tx"/>
                    </a:ext>
                  </a:extLst>
                </a:hlinkClick>
              </a:rPr>
              <a:t>Llena de gracia</a:t>
            </a:r>
            <a:r>
              <a:rPr lang="es-CO" sz="2000" dirty="0">
                <a:solidFill>
                  <a:srgbClr val="002060"/>
                </a:solidFill>
              </a:rPr>
              <a:t> Interpreta: Verónica </a:t>
            </a:r>
            <a:r>
              <a:rPr lang="es-CO" sz="2000" dirty="0" err="1">
                <a:solidFill>
                  <a:srgbClr val="002060"/>
                </a:solidFill>
              </a:rPr>
              <a:t>Sanfilippo</a:t>
            </a:r>
            <a:endParaRPr lang="es-CO" sz="2000" dirty="0">
              <a:solidFill>
                <a:srgbClr val="002060"/>
              </a:solidFill>
            </a:endParaRPr>
          </a:p>
          <a:p>
            <a:r>
              <a:rPr lang="es-CO" sz="2000" dirty="0">
                <a:solidFill>
                  <a:srgbClr val="002060"/>
                </a:solidFill>
              </a:rPr>
              <a:t>10. </a:t>
            </a:r>
            <a:r>
              <a:rPr lang="es-CO" sz="2000" b="1" dirty="0">
                <a:solidFill>
                  <a:srgbClr val="002060"/>
                </a:solidFill>
                <a:hlinkClick r:id="rId2">
                  <a:extLst>
                    <a:ext uri="{A12FA001-AC4F-418D-AE19-62706E023703}">
                      <ahyp:hlinkClr xmlns:ahyp="http://schemas.microsoft.com/office/drawing/2018/hyperlinkcolor" val="tx"/>
                    </a:ext>
                  </a:extLst>
                </a:hlinkClick>
              </a:rPr>
              <a:t>María Mírame</a:t>
            </a:r>
            <a:r>
              <a:rPr lang="es-CO" sz="2000" dirty="0">
                <a:solidFill>
                  <a:srgbClr val="002060"/>
                </a:solidFill>
              </a:rPr>
              <a:t> Interpreta: Yuli &amp; Josh</a:t>
            </a:r>
          </a:p>
          <a:p>
            <a:r>
              <a:rPr lang="es-CO" sz="2000" dirty="0">
                <a:solidFill>
                  <a:srgbClr val="002060"/>
                </a:solidFill>
              </a:rPr>
              <a:t>11. </a:t>
            </a:r>
            <a:r>
              <a:rPr lang="es-CO" sz="2000" b="1" dirty="0">
                <a:solidFill>
                  <a:srgbClr val="002060"/>
                </a:solidFill>
                <a:hlinkClick r:id="rId2">
                  <a:extLst>
                    <a:ext uri="{A12FA001-AC4F-418D-AE19-62706E023703}">
                      <ahyp:hlinkClr xmlns:ahyp="http://schemas.microsoft.com/office/drawing/2018/hyperlinkcolor" val="tx"/>
                    </a:ext>
                  </a:extLst>
                </a:hlinkClick>
              </a:rPr>
              <a:t>Madre eres ternura</a:t>
            </a:r>
            <a:r>
              <a:rPr lang="es-CO" sz="2000" dirty="0">
                <a:solidFill>
                  <a:srgbClr val="002060"/>
                </a:solidFill>
              </a:rPr>
              <a:t> </a:t>
            </a:r>
          </a:p>
          <a:p>
            <a:r>
              <a:rPr lang="es-CO" sz="2000" dirty="0">
                <a:solidFill>
                  <a:srgbClr val="002060"/>
                </a:solidFill>
              </a:rPr>
              <a:t>12.</a:t>
            </a:r>
            <a:r>
              <a:rPr lang="es-CO" sz="2000" dirty="0">
                <a:solidFill>
                  <a:srgbClr val="002060"/>
                </a:solidFill>
                <a:hlinkClick r:id="rId2">
                  <a:extLst>
                    <a:ext uri="{A12FA001-AC4F-418D-AE19-62706E023703}">
                      <ahyp:hlinkClr xmlns:ahyp="http://schemas.microsoft.com/office/drawing/2018/hyperlinkcolor" val="tx"/>
                    </a:ext>
                  </a:extLst>
                </a:hlinkClick>
              </a:rPr>
              <a:t> </a:t>
            </a:r>
            <a:r>
              <a:rPr lang="es-CO" sz="2000" b="1" dirty="0">
                <a:solidFill>
                  <a:srgbClr val="002060"/>
                </a:solidFill>
                <a:hlinkClick r:id="rId2">
                  <a:extLst>
                    <a:ext uri="{A12FA001-AC4F-418D-AE19-62706E023703}">
                      <ahyp:hlinkClr xmlns:ahyp="http://schemas.microsoft.com/office/drawing/2018/hyperlinkcolor" val="tx"/>
                    </a:ext>
                  </a:extLst>
                </a:hlinkClick>
              </a:rPr>
              <a:t>Ave María escúchame</a:t>
            </a:r>
            <a:endParaRPr lang="es-CO" sz="2000" dirty="0">
              <a:solidFill>
                <a:srgbClr val="002060"/>
              </a:solidFill>
            </a:endParaRPr>
          </a:p>
          <a:p>
            <a:r>
              <a:rPr lang="es-CO" sz="2000" dirty="0">
                <a:solidFill>
                  <a:srgbClr val="002060"/>
                </a:solidFill>
              </a:rPr>
              <a:t>13. </a:t>
            </a:r>
            <a:r>
              <a:rPr lang="es-CO" sz="2000" b="1" dirty="0" err="1">
                <a:solidFill>
                  <a:srgbClr val="002060"/>
                </a:solidFill>
                <a:hlinkClick r:id="rId2">
                  <a:extLst>
                    <a:ext uri="{A12FA001-AC4F-418D-AE19-62706E023703}">
                      <ahyp:hlinkClr xmlns:ahyp="http://schemas.microsoft.com/office/drawing/2018/hyperlinkcolor" val="tx"/>
                    </a:ext>
                  </a:extLst>
                </a:hlinkClick>
              </a:rPr>
              <a:t>Mother</a:t>
            </a:r>
            <a:r>
              <a:rPr lang="es-CO" sz="2000" b="1" dirty="0">
                <a:solidFill>
                  <a:srgbClr val="002060"/>
                </a:solidFill>
                <a:hlinkClick r:id="rId2">
                  <a:extLst>
                    <a:ext uri="{A12FA001-AC4F-418D-AE19-62706E023703}">
                      <ahyp:hlinkClr xmlns:ahyp="http://schemas.microsoft.com/office/drawing/2018/hyperlinkcolor" val="tx"/>
                    </a:ext>
                  </a:extLst>
                </a:hlinkClick>
              </a:rPr>
              <a:t> Mary</a:t>
            </a:r>
            <a:r>
              <a:rPr lang="es-CO" sz="2000" dirty="0">
                <a:solidFill>
                  <a:srgbClr val="002060"/>
                </a:solidFill>
              </a:rPr>
              <a:t> Interpreta: </a:t>
            </a:r>
            <a:r>
              <a:rPr lang="es-CO" sz="2000" dirty="0" err="1">
                <a:solidFill>
                  <a:srgbClr val="002060"/>
                </a:solidFill>
              </a:rPr>
              <a:t>Athenas</a:t>
            </a:r>
            <a:endParaRPr lang="es-CO" sz="2000" dirty="0">
              <a:solidFill>
                <a:srgbClr val="002060"/>
              </a:solidFill>
            </a:endParaRPr>
          </a:p>
          <a:p>
            <a:r>
              <a:rPr lang="es-CO" sz="2000" dirty="0">
                <a:solidFill>
                  <a:srgbClr val="002060"/>
                </a:solidFill>
              </a:rPr>
              <a:t>14. </a:t>
            </a:r>
            <a:r>
              <a:rPr lang="es-CO" sz="2000" b="1" dirty="0">
                <a:solidFill>
                  <a:srgbClr val="002060"/>
                </a:solidFill>
                <a:hlinkClick r:id="rId2">
                  <a:extLst>
                    <a:ext uri="{A12FA001-AC4F-418D-AE19-62706E023703}">
                      <ahyp:hlinkClr xmlns:ahyp="http://schemas.microsoft.com/office/drawing/2018/hyperlinkcolor" val="tx"/>
                    </a:ext>
                  </a:extLst>
                </a:hlinkClick>
              </a:rPr>
              <a:t>Madre nuestra</a:t>
            </a:r>
            <a:r>
              <a:rPr lang="es-CO" sz="2000" dirty="0">
                <a:solidFill>
                  <a:srgbClr val="002060"/>
                </a:solidFill>
              </a:rPr>
              <a:t> </a:t>
            </a:r>
          </a:p>
          <a:p>
            <a:r>
              <a:rPr lang="es-CO" sz="2000" dirty="0">
                <a:solidFill>
                  <a:srgbClr val="002060"/>
                </a:solidFill>
              </a:rPr>
              <a:t>15.</a:t>
            </a:r>
            <a:r>
              <a:rPr lang="es-CO" sz="2000" b="1" dirty="0">
                <a:solidFill>
                  <a:srgbClr val="002060"/>
                </a:solidFill>
                <a:hlinkClick r:id="rId2">
                  <a:extLst>
                    <a:ext uri="{A12FA001-AC4F-418D-AE19-62706E023703}">
                      <ahyp:hlinkClr xmlns:ahyp="http://schemas.microsoft.com/office/drawing/2018/hyperlinkcolor" val="tx"/>
                    </a:ext>
                  </a:extLst>
                </a:hlinkClick>
              </a:rPr>
              <a:t> Bendita María</a:t>
            </a:r>
            <a:r>
              <a:rPr lang="es-CO" sz="2000" dirty="0">
                <a:solidFill>
                  <a:srgbClr val="002060"/>
                </a:solidFill>
              </a:rPr>
              <a:t> Interpreta: Lolis</a:t>
            </a:r>
          </a:p>
        </p:txBody>
      </p:sp>
      <p:grpSp>
        <p:nvGrpSpPr>
          <p:cNvPr id="9" name="Grupo 8">
            <a:extLst>
              <a:ext uri="{FF2B5EF4-FFF2-40B4-BE49-F238E27FC236}">
                <a16:creationId xmlns:a16="http://schemas.microsoft.com/office/drawing/2014/main" id="{E884B565-BFBF-4EE7-B682-0B4FC7E51D84}"/>
              </a:ext>
            </a:extLst>
          </p:cNvPr>
          <p:cNvGrpSpPr/>
          <p:nvPr/>
        </p:nvGrpSpPr>
        <p:grpSpPr>
          <a:xfrm>
            <a:off x="364065" y="6132351"/>
            <a:ext cx="2026797" cy="662731"/>
            <a:chOff x="364065" y="5620625"/>
            <a:chExt cx="3405538" cy="1174458"/>
          </a:xfrm>
        </p:grpSpPr>
        <p:pic>
          <p:nvPicPr>
            <p:cNvPr id="10" name="Picture 12" descr="Vector resumen de antecedentes rayas líneas. | Vector Gratis">
              <a:extLst>
                <a:ext uri="{FF2B5EF4-FFF2-40B4-BE49-F238E27FC236}">
                  <a16:creationId xmlns:a16="http://schemas.microsoft.com/office/drawing/2014/main" id="{2B04296C-CF98-4A0D-8AAD-8B1C59B1B12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5211D95E-8884-49DD-A71C-660AE3BF6B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13" name="Título 1">
            <a:extLst>
              <a:ext uri="{FF2B5EF4-FFF2-40B4-BE49-F238E27FC236}">
                <a16:creationId xmlns:a16="http://schemas.microsoft.com/office/drawing/2014/main" id="{164813E1-7584-47C3-8A35-6474A06467D9}"/>
              </a:ext>
            </a:extLst>
          </p:cNvPr>
          <p:cNvSpPr>
            <a:spLocks noGrp="1"/>
          </p:cNvSpPr>
          <p:nvPr>
            <p:ph type="title"/>
          </p:nvPr>
        </p:nvSpPr>
        <p:spPr>
          <a:xfrm>
            <a:off x="984656" y="6575212"/>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51</a:t>
            </a:r>
            <a:endParaRPr lang="es-CO" sz="800" dirty="0">
              <a:solidFill>
                <a:schemeClr val="accent1">
                  <a:lumMod val="50000"/>
                </a:schemeClr>
              </a:solidFill>
              <a:latin typeface="Arial Rounded MT Bold" panose="020F0704030504030204" pitchFamily="34" charset="0"/>
            </a:endParaRPr>
          </a:p>
        </p:txBody>
      </p:sp>
      <p:pic>
        <p:nvPicPr>
          <p:cNvPr id="6146" name="Picture 2" descr="09/08 &amp;quot;Linguoo, la app cordobesa que apuesta por una web más inclusiva&amp;quot; -  Universidad Blas Pascal">
            <a:extLst>
              <a:ext uri="{FF2B5EF4-FFF2-40B4-BE49-F238E27FC236}">
                <a16:creationId xmlns:a16="http://schemas.microsoft.com/office/drawing/2014/main" id="{089A053C-BACD-41D1-A634-EEE16E3D6EA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787" r="40465"/>
          <a:stretch/>
        </p:blipFill>
        <p:spPr bwMode="auto">
          <a:xfrm>
            <a:off x="5996866" y="0"/>
            <a:ext cx="619513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596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E1A0E79-8398-4AB8-9341-CC8FACFE7906}"/>
              </a:ext>
            </a:extLst>
          </p:cNvPr>
          <p:cNvSpPr/>
          <p:nvPr/>
        </p:nvSpPr>
        <p:spPr>
          <a:xfrm>
            <a:off x="6747640" y="2432085"/>
            <a:ext cx="4882054" cy="3447098"/>
          </a:xfrm>
          <a:prstGeom prst="rect">
            <a:avLst/>
          </a:prstGeom>
        </p:spPr>
        <p:txBody>
          <a:bodyPr wrap="square">
            <a:spAutoFit/>
          </a:bodyPr>
          <a:lstStyle/>
          <a:p>
            <a:r>
              <a:rPr lang="es-CO" sz="2000" dirty="0">
                <a:solidFill>
                  <a:srgbClr val="002060"/>
                </a:solidFill>
              </a:rPr>
              <a:t>16. </a:t>
            </a:r>
            <a:r>
              <a:rPr lang="es-CO" sz="2000" b="1" dirty="0">
                <a:solidFill>
                  <a:srgbClr val="002060"/>
                </a:solidFill>
                <a:hlinkClick r:id="rId2">
                  <a:extLst>
                    <a:ext uri="{A12FA001-AC4F-418D-AE19-62706E023703}">
                      <ahyp:hlinkClr xmlns:ahyp="http://schemas.microsoft.com/office/drawing/2018/hyperlinkcolor" val="tx"/>
                    </a:ext>
                  </a:extLst>
                </a:hlinkClick>
              </a:rPr>
              <a:t>Enséñame María</a:t>
            </a:r>
            <a:r>
              <a:rPr lang="es-CO" sz="2000" dirty="0">
                <a:solidFill>
                  <a:srgbClr val="002060"/>
                </a:solidFill>
              </a:rPr>
              <a:t> Autor: Geovanni Girón - Karla Chavarría. Interpreta: Cristo Joven</a:t>
            </a:r>
          </a:p>
          <a:p>
            <a:r>
              <a:rPr lang="es-CO" sz="2000" dirty="0">
                <a:solidFill>
                  <a:srgbClr val="002060"/>
                </a:solidFill>
              </a:rPr>
              <a:t>17. </a:t>
            </a:r>
            <a:r>
              <a:rPr lang="es-CO" sz="2000" b="1" dirty="0">
                <a:solidFill>
                  <a:srgbClr val="002060"/>
                </a:solidFill>
                <a:hlinkClick r:id="rId2">
                  <a:extLst>
                    <a:ext uri="{A12FA001-AC4F-418D-AE19-62706E023703}">
                      <ahyp:hlinkClr xmlns:ahyp="http://schemas.microsoft.com/office/drawing/2018/hyperlinkcolor" val="tx"/>
                    </a:ext>
                  </a:extLst>
                </a:hlinkClick>
              </a:rPr>
              <a:t>Una rosa para María</a:t>
            </a:r>
            <a:r>
              <a:rPr lang="es-CO" sz="2000" dirty="0">
                <a:solidFill>
                  <a:srgbClr val="002060"/>
                </a:solidFill>
              </a:rPr>
              <a:t> Intérprete: Mara</a:t>
            </a:r>
          </a:p>
          <a:p>
            <a:r>
              <a:rPr lang="es-CO" sz="2000" dirty="0">
                <a:solidFill>
                  <a:srgbClr val="002060"/>
                </a:solidFill>
              </a:rPr>
              <a:t>18. </a:t>
            </a:r>
            <a:r>
              <a:rPr lang="es-CO" sz="2000" b="1" dirty="0">
                <a:solidFill>
                  <a:srgbClr val="002060"/>
                </a:solidFill>
                <a:hlinkClick r:id="rId2">
                  <a:extLst>
                    <a:ext uri="{A12FA001-AC4F-418D-AE19-62706E023703}">
                      <ahyp:hlinkClr xmlns:ahyp="http://schemas.microsoft.com/office/drawing/2018/hyperlinkcolor" val="tx"/>
                    </a:ext>
                  </a:extLst>
                </a:hlinkClick>
              </a:rPr>
              <a:t>La de fe María</a:t>
            </a:r>
            <a:r>
              <a:rPr lang="es-CO" sz="2000" dirty="0">
                <a:solidFill>
                  <a:srgbClr val="002060"/>
                </a:solidFill>
              </a:rPr>
              <a:t> Autor: Son </a:t>
            </a:r>
            <a:r>
              <a:rPr lang="es-CO" sz="2000" dirty="0" err="1">
                <a:solidFill>
                  <a:srgbClr val="002060"/>
                </a:solidFill>
              </a:rPr>
              <a:t>by</a:t>
            </a:r>
            <a:r>
              <a:rPr lang="es-CO" sz="2000" dirty="0">
                <a:solidFill>
                  <a:srgbClr val="002060"/>
                </a:solidFill>
              </a:rPr>
              <a:t> </a:t>
            </a:r>
            <a:r>
              <a:rPr lang="es-CO" sz="2000" dirty="0" err="1">
                <a:solidFill>
                  <a:srgbClr val="002060"/>
                </a:solidFill>
              </a:rPr>
              <a:t>four</a:t>
            </a:r>
            <a:r>
              <a:rPr lang="es-CO" sz="2000" dirty="0">
                <a:solidFill>
                  <a:srgbClr val="002060"/>
                </a:solidFill>
              </a:rPr>
              <a:t>. Interpreta: Ítala Rodríguez</a:t>
            </a:r>
          </a:p>
          <a:p>
            <a:r>
              <a:rPr lang="es-CO" sz="2000" dirty="0">
                <a:solidFill>
                  <a:srgbClr val="002060"/>
                </a:solidFill>
              </a:rPr>
              <a:t>19. </a:t>
            </a:r>
            <a:r>
              <a:rPr lang="es-CO" sz="2000" b="1" dirty="0">
                <a:solidFill>
                  <a:srgbClr val="002060"/>
                </a:solidFill>
                <a:hlinkClick r:id="rId2">
                  <a:extLst>
                    <a:ext uri="{A12FA001-AC4F-418D-AE19-62706E023703}">
                      <ahyp:hlinkClr xmlns:ahyp="http://schemas.microsoft.com/office/drawing/2018/hyperlinkcolor" val="tx"/>
                    </a:ext>
                  </a:extLst>
                </a:hlinkClick>
              </a:rPr>
              <a:t>Alianza</a:t>
            </a:r>
            <a:r>
              <a:rPr lang="es-CO" sz="2000" dirty="0">
                <a:solidFill>
                  <a:srgbClr val="002060"/>
                </a:solidFill>
              </a:rPr>
              <a:t> Autor: Felipe Gómez León</a:t>
            </a:r>
          </a:p>
          <a:p>
            <a:r>
              <a:rPr lang="es-CO" sz="2000" dirty="0">
                <a:solidFill>
                  <a:srgbClr val="002060"/>
                </a:solidFill>
              </a:rPr>
              <a:t>20. </a:t>
            </a:r>
            <a:r>
              <a:rPr lang="es-CO" sz="2000" b="1" dirty="0">
                <a:solidFill>
                  <a:srgbClr val="002060"/>
                </a:solidFill>
                <a:hlinkClick r:id="rId2">
                  <a:extLst>
                    <a:ext uri="{A12FA001-AC4F-418D-AE19-62706E023703}">
                      <ahyp:hlinkClr xmlns:ahyp="http://schemas.microsoft.com/office/drawing/2018/hyperlinkcolor" val="tx"/>
                    </a:ext>
                  </a:extLst>
                </a:hlinkClick>
              </a:rPr>
              <a:t>Junto a </a:t>
            </a:r>
            <a:r>
              <a:rPr lang="es-CO" sz="2000" b="1" dirty="0" err="1">
                <a:solidFill>
                  <a:srgbClr val="002060"/>
                </a:solidFill>
                <a:hlinkClick r:id="rId2">
                  <a:extLst>
                    <a:ext uri="{A12FA001-AC4F-418D-AE19-62706E023703}">
                      <ahyp:hlinkClr xmlns:ahyp="http://schemas.microsoft.com/office/drawing/2018/hyperlinkcolor" val="tx"/>
                    </a:ext>
                  </a:extLst>
                </a:hlinkClick>
              </a:rPr>
              <a:t>tí</a:t>
            </a:r>
            <a:r>
              <a:rPr lang="es-CO" sz="2000" b="1" dirty="0">
                <a:solidFill>
                  <a:srgbClr val="002060"/>
                </a:solidFill>
                <a:hlinkClick r:id="rId2">
                  <a:extLst>
                    <a:ext uri="{A12FA001-AC4F-418D-AE19-62706E023703}">
                      <ahyp:hlinkClr xmlns:ahyp="http://schemas.microsoft.com/office/drawing/2018/hyperlinkcolor" val="tx"/>
                    </a:ext>
                  </a:extLst>
                </a:hlinkClick>
              </a:rPr>
              <a:t> María</a:t>
            </a:r>
            <a:r>
              <a:rPr lang="es-CO" sz="2000" dirty="0">
                <a:solidFill>
                  <a:srgbClr val="002060"/>
                </a:solidFill>
              </a:rPr>
              <a:t> Interpreta: Yuli &amp; Josh</a:t>
            </a:r>
          </a:p>
          <a:p>
            <a:r>
              <a:rPr lang="es-CO" sz="2000" dirty="0">
                <a:solidFill>
                  <a:srgbClr val="002060"/>
                </a:solidFill>
              </a:rPr>
              <a:t>21. </a:t>
            </a:r>
            <a:r>
              <a:rPr lang="es-CO" sz="2000" b="1" dirty="0">
                <a:solidFill>
                  <a:srgbClr val="002060"/>
                </a:solidFill>
                <a:hlinkClick r:id="rId2">
                  <a:extLst>
                    <a:ext uri="{A12FA001-AC4F-418D-AE19-62706E023703}">
                      <ahyp:hlinkClr xmlns:ahyp="http://schemas.microsoft.com/office/drawing/2018/hyperlinkcolor" val="tx"/>
                    </a:ext>
                  </a:extLst>
                </a:hlinkClick>
              </a:rPr>
              <a:t>El diario de María</a:t>
            </a:r>
            <a:r>
              <a:rPr lang="es-CO" sz="2000" dirty="0">
                <a:solidFill>
                  <a:srgbClr val="002060"/>
                </a:solidFill>
              </a:rPr>
              <a:t> Interpreta: </a:t>
            </a:r>
            <a:r>
              <a:rPr lang="es-CO" sz="2000" dirty="0" err="1">
                <a:solidFill>
                  <a:srgbClr val="002060"/>
                </a:solidFill>
              </a:rPr>
              <a:t>Athenas</a:t>
            </a:r>
            <a:endParaRPr lang="es-CO" sz="2000" dirty="0">
              <a:solidFill>
                <a:srgbClr val="002060"/>
              </a:solidFill>
            </a:endParaRPr>
          </a:p>
          <a:p>
            <a:r>
              <a:rPr lang="es-CO" sz="2000" dirty="0">
                <a:solidFill>
                  <a:srgbClr val="002060"/>
                </a:solidFill>
              </a:rPr>
              <a:t>22. </a:t>
            </a:r>
            <a:r>
              <a:rPr lang="es-CO" sz="2000" b="1" dirty="0">
                <a:solidFill>
                  <a:srgbClr val="002060"/>
                </a:solidFill>
                <a:hlinkClick r:id="rId2">
                  <a:extLst>
                    <a:ext uri="{A12FA001-AC4F-418D-AE19-62706E023703}">
                      <ahyp:hlinkClr xmlns:ahyp="http://schemas.microsoft.com/office/drawing/2018/hyperlinkcolor" val="tx"/>
                    </a:ext>
                  </a:extLst>
                </a:hlinkClick>
              </a:rPr>
              <a:t>Acaso no estoy yo aquí</a:t>
            </a:r>
            <a:r>
              <a:rPr lang="es-CO" sz="2000" dirty="0">
                <a:solidFill>
                  <a:srgbClr val="002060"/>
                </a:solidFill>
              </a:rPr>
              <a:t> Interpreta: </a:t>
            </a:r>
            <a:r>
              <a:rPr lang="es-CO" sz="2000" dirty="0" err="1">
                <a:solidFill>
                  <a:srgbClr val="002060"/>
                </a:solidFill>
              </a:rPr>
              <a:t>Athenas</a:t>
            </a:r>
            <a:endParaRPr lang="es-CO" sz="2000" dirty="0">
              <a:solidFill>
                <a:srgbClr val="002060"/>
              </a:solidFill>
            </a:endParaRPr>
          </a:p>
          <a:p>
            <a:r>
              <a:rPr lang="es-CO" sz="2000" dirty="0">
                <a:solidFill>
                  <a:srgbClr val="002060"/>
                </a:solidFill>
              </a:rPr>
              <a:t>23. </a:t>
            </a:r>
            <a:r>
              <a:rPr lang="es-CO" sz="2000" b="1" dirty="0">
                <a:solidFill>
                  <a:srgbClr val="002060"/>
                </a:solidFill>
                <a:hlinkClick r:id="rId2">
                  <a:extLst>
                    <a:ext uri="{A12FA001-AC4F-418D-AE19-62706E023703}">
                      <ahyp:hlinkClr xmlns:ahyp="http://schemas.microsoft.com/office/drawing/2018/hyperlinkcolor" val="tx"/>
                    </a:ext>
                  </a:extLst>
                </a:hlinkClick>
              </a:rPr>
              <a:t>Rosa fiel</a:t>
            </a:r>
            <a:r>
              <a:rPr lang="es-CO" sz="2000" dirty="0">
                <a:solidFill>
                  <a:srgbClr val="002060"/>
                </a:solidFill>
              </a:rPr>
              <a:t> Interpreta: Jesse </a:t>
            </a:r>
            <a:r>
              <a:rPr lang="es-CO" sz="2000" dirty="0" err="1">
                <a:solidFill>
                  <a:srgbClr val="002060"/>
                </a:solidFill>
              </a:rPr>
              <a:t>Demara</a:t>
            </a:r>
            <a:endParaRPr lang="es-CO" sz="2000" dirty="0">
              <a:solidFill>
                <a:srgbClr val="002060"/>
              </a:solidFill>
            </a:endParaRPr>
          </a:p>
        </p:txBody>
      </p:sp>
      <p:grpSp>
        <p:nvGrpSpPr>
          <p:cNvPr id="8" name="Grupo 7">
            <a:extLst>
              <a:ext uri="{FF2B5EF4-FFF2-40B4-BE49-F238E27FC236}">
                <a16:creationId xmlns:a16="http://schemas.microsoft.com/office/drawing/2014/main" id="{1798C6ED-A431-43F9-9DD7-09EEAB3C327B}"/>
              </a:ext>
            </a:extLst>
          </p:cNvPr>
          <p:cNvGrpSpPr/>
          <p:nvPr/>
        </p:nvGrpSpPr>
        <p:grpSpPr>
          <a:xfrm>
            <a:off x="9891825" y="6038437"/>
            <a:ext cx="2026797" cy="662731"/>
            <a:chOff x="364065" y="5620625"/>
            <a:chExt cx="3405538" cy="1174458"/>
          </a:xfrm>
        </p:grpSpPr>
        <p:pic>
          <p:nvPicPr>
            <p:cNvPr id="9" name="Picture 12" descr="Vector resumen de antecedentes rayas líneas. | Vector Gratis">
              <a:extLst>
                <a:ext uri="{FF2B5EF4-FFF2-40B4-BE49-F238E27FC236}">
                  <a16:creationId xmlns:a16="http://schemas.microsoft.com/office/drawing/2014/main" id="{B12BE6FF-5007-457A-9D9A-B5C28BD70DF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104" b="37313"/>
            <a:stretch/>
          </p:blipFill>
          <p:spPr bwMode="auto">
            <a:xfrm>
              <a:off x="364065" y="5620625"/>
              <a:ext cx="3405538" cy="1174458"/>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395F3D42-5022-4FD1-96F1-3668E8ED9A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742" y="5921454"/>
              <a:ext cx="628800" cy="537107"/>
            </a:xfrm>
            <a:prstGeom prst="rect">
              <a:avLst/>
            </a:prstGeom>
          </p:spPr>
        </p:pic>
      </p:grpSp>
      <p:sp>
        <p:nvSpPr>
          <p:cNvPr id="11" name="Título 1">
            <a:extLst>
              <a:ext uri="{FF2B5EF4-FFF2-40B4-BE49-F238E27FC236}">
                <a16:creationId xmlns:a16="http://schemas.microsoft.com/office/drawing/2014/main" id="{31927DE6-65CC-4848-AFB2-7DE7FA841829}"/>
              </a:ext>
            </a:extLst>
          </p:cNvPr>
          <p:cNvSpPr>
            <a:spLocks noGrp="1"/>
          </p:cNvSpPr>
          <p:nvPr>
            <p:ph type="title"/>
          </p:nvPr>
        </p:nvSpPr>
        <p:spPr>
          <a:xfrm>
            <a:off x="10408045" y="6494495"/>
            <a:ext cx="1221649" cy="282788"/>
          </a:xfrm>
          <a:ln>
            <a:noFill/>
            <a:prstDash val="dash"/>
          </a:ln>
        </p:spPr>
        <p:txBody>
          <a:bodyPr>
            <a:normAutofit/>
          </a:bodyPr>
          <a:lstStyle/>
          <a:p>
            <a:r>
              <a:rPr lang="es-ES" sz="800" dirty="0">
                <a:solidFill>
                  <a:schemeClr val="accent1">
                    <a:lumMod val="50000"/>
                  </a:schemeClr>
                </a:solidFill>
                <a:latin typeface="Arial Rounded MT Bold" panose="020F0704030504030204" pitchFamily="34" charset="0"/>
              </a:rPr>
              <a:t>Click Pastoral No. 51</a:t>
            </a:r>
            <a:endParaRPr lang="es-CO" sz="800" dirty="0">
              <a:solidFill>
                <a:schemeClr val="accent1">
                  <a:lumMod val="50000"/>
                </a:schemeClr>
              </a:solidFill>
              <a:latin typeface="Arial Rounded MT Bold" panose="020F0704030504030204" pitchFamily="34" charset="0"/>
            </a:endParaRPr>
          </a:p>
        </p:txBody>
      </p:sp>
      <p:pic>
        <p:nvPicPr>
          <p:cNvPr id="7170" name="Picture 2" descr="Los jóvenes en peligro por problemas auditivos">
            <a:extLst>
              <a:ext uri="{FF2B5EF4-FFF2-40B4-BE49-F238E27FC236}">
                <a16:creationId xmlns:a16="http://schemas.microsoft.com/office/drawing/2014/main" id="{95CEF738-2DCD-46CF-9AAF-419A8BCC0DF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794" r="32221"/>
          <a:stretch/>
        </p:blipFill>
        <p:spPr bwMode="auto">
          <a:xfrm>
            <a:off x="0" y="0"/>
            <a:ext cx="61089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70600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3857</TotalTime>
  <Words>567</Words>
  <Application>Microsoft Office PowerPoint</Application>
  <PresentationFormat>Panorámica</PresentationFormat>
  <Paragraphs>64</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Arial Rounded MT Bold</vt:lpstr>
      <vt:lpstr>Calibri</vt:lpstr>
      <vt:lpstr>Calibri Light</vt:lpstr>
      <vt:lpstr>Tema de Office</vt:lpstr>
      <vt:lpstr>Click Pastoral No. 51 Playlist para jóvenes de cantos a la Virgen María</vt:lpstr>
      <vt:lpstr>Click Pastoral No. 51</vt:lpstr>
      <vt:lpstr>Click Pastoral No. 51</vt:lpstr>
      <vt:lpstr>Presentación de PowerPoint</vt:lpstr>
      <vt:lpstr>Click Pastoral No. 51</vt:lpstr>
      <vt:lpstr>Click Pastoral No. 51</vt:lpstr>
      <vt:lpstr>Click Pastoral No. 51</vt:lpstr>
      <vt:lpstr>Click Pastoral No. 51</vt:lpstr>
      <vt:lpstr>Click Pastoral No. 51</vt:lpstr>
      <vt:lpstr>Click Pastoral No. 51</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CONACED</dc:creator>
  <cp:lastModifiedBy>Lina Rocio Avendano Serrano</cp:lastModifiedBy>
  <cp:revision>228</cp:revision>
  <dcterms:created xsi:type="dcterms:W3CDTF">2020-01-20T16:35:24Z</dcterms:created>
  <dcterms:modified xsi:type="dcterms:W3CDTF">2021-10-12T14:55:06Z</dcterms:modified>
</cp:coreProperties>
</file>