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93" r:id="rId3"/>
    <p:sldId id="300" r:id="rId4"/>
    <p:sldId id="304" r:id="rId5"/>
    <p:sldId id="306" r:id="rId6"/>
    <p:sldId id="313" r:id="rId7"/>
    <p:sldId id="305" r:id="rId8"/>
    <p:sldId id="310" r:id="rId9"/>
    <p:sldId id="312" r:id="rId10"/>
    <p:sldId id="281" r:id="rId11"/>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441D61"/>
    <a:srgbClr val="5A27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385" autoAdjust="0"/>
    <p:restoredTop sz="96730" autoAdjust="0"/>
  </p:normalViewPr>
  <p:slideViewPr>
    <p:cSldViewPr snapToGrid="0">
      <p:cViewPr>
        <p:scale>
          <a:sx n="80" d="100"/>
          <a:sy n="80" d="100"/>
        </p:scale>
        <p:origin x="1056" y="6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05EA41-409E-4635-B6D5-E4B8516D9D3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2B6B6A15-540D-440E-BDE9-FDE8F3E592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0F93F831-FD72-4563-967D-CA913E9BB80F}"/>
              </a:ext>
            </a:extLst>
          </p:cNvPr>
          <p:cNvSpPr>
            <a:spLocks noGrp="1"/>
          </p:cNvSpPr>
          <p:nvPr>
            <p:ph type="dt" sz="half" idx="10"/>
          </p:nvPr>
        </p:nvSpPr>
        <p:spPr/>
        <p:txBody>
          <a:bodyPr/>
          <a:lstStyle/>
          <a:p>
            <a:fld id="{5EFF80B0-D9BD-4C3D-A116-B6D97F36E06D}" type="datetimeFigureOut">
              <a:rPr lang="es-CO" smtClean="0"/>
              <a:t>28/10/2021</a:t>
            </a:fld>
            <a:endParaRPr lang="es-CO"/>
          </a:p>
        </p:txBody>
      </p:sp>
      <p:sp>
        <p:nvSpPr>
          <p:cNvPr id="5" name="Marcador de pie de página 4">
            <a:extLst>
              <a:ext uri="{FF2B5EF4-FFF2-40B4-BE49-F238E27FC236}">
                <a16:creationId xmlns:a16="http://schemas.microsoft.com/office/drawing/2014/main" id="{E4C81B9B-517B-4555-9D20-700C2207966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3E1F5628-2ABF-42BA-B419-E6F771366DED}"/>
              </a:ext>
            </a:extLst>
          </p:cNvPr>
          <p:cNvSpPr>
            <a:spLocks noGrp="1"/>
          </p:cNvSpPr>
          <p:nvPr>
            <p:ph type="sldNum" sz="quarter" idx="12"/>
          </p:nvPr>
        </p:nvSpPr>
        <p:spPr/>
        <p:txBody>
          <a:bodyPr/>
          <a:lstStyle/>
          <a:p>
            <a:fld id="{9270F92F-2CE2-41FA-96CC-3298E22C8B3C}" type="slidenum">
              <a:rPr lang="es-CO" smtClean="0"/>
              <a:t>‹Nº›</a:t>
            </a:fld>
            <a:endParaRPr lang="es-CO"/>
          </a:p>
        </p:txBody>
      </p:sp>
    </p:spTree>
    <p:extLst>
      <p:ext uri="{BB962C8B-B14F-4D97-AF65-F5344CB8AC3E}">
        <p14:creationId xmlns:p14="http://schemas.microsoft.com/office/powerpoint/2010/main" val="115486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E1E0DD-CB21-498F-A352-89DAE7EE9163}"/>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F913A2E9-32A9-456C-A175-DEF38D405CA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988CDABA-2106-47F9-97F5-7067D5912906}"/>
              </a:ext>
            </a:extLst>
          </p:cNvPr>
          <p:cNvSpPr>
            <a:spLocks noGrp="1"/>
          </p:cNvSpPr>
          <p:nvPr>
            <p:ph type="dt" sz="half" idx="10"/>
          </p:nvPr>
        </p:nvSpPr>
        <p:spPr/>
        <p:txBody>
          <a:bodyPr/>
          <a:lstStyle/>
          <a:p>
            <a:fld id="{5EFF80B0-D9BD-4C3D-A116-B6D97F36E06D}" type="datetimeFigureOut">
              <a:rPr lang="es-CO" smtClean="0"/>
              <a:t>28/10/2021</a:t>
            </a:fld>
            <a:endParaRPr lang="es-CO"/>
          </a:p>
        </p:txBody>
      </p:sp>
      <p:sp>
        <p:nvSpPr>
          <p:cNvPr id="5" name="Marcador de pie de página 4">
            <a:extLst>
              <a:ext uri="{FF2B5EF4-FFF2-40B4-BE49-F238E27FC236}">
                <a16:creationId xmlns:a16="http://schemas.microsoft.com/office/drawing/2014/main" id="{E87C4684-DF67-4457-A9E2-B60D9FF912A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38E7648A-C57B-40FC-A385-8862ABA2D9EF}"/>
              </a:ext>
            </a:extLst>
          </p:cNvPr>
          <p:cNvSpPr>
            <a:spLocks noGrp="1"/>
          </p:cNvSpPr>
          <p:nvPr>
            <p:ph type="sldNum" sz="quarter" idx="12"/>
          </p:nvPr>
        </p:nvSpPr>
        <p:spPr/>
        <p:txBody>
          <a:bodyPr/>
          <a:lstStyle/>
          <a:p>
            <a:fld id="{9270F92F-2CE2-41FA-96CC-3298E22C8B3C}" type="slidenum">
              <a:rPr lang="es-CO" smtClean="0"/>
              <a:t>‹Nº›</a:t>
            </a:fld>
            <a:endParaRPr lang="es-CO"/>
          </a:p>
        </p:txBody>
      </p:sp>
    </p:spTree>
    <p:extLst>
      <p:ext uri="{BB962C8B-B14F-4D97-AF65-F5344CB8AC3E}">
        <p14:creationId xmlns:p14="http://schemas.microsoft.com/office/powerpoint/2010/main" val="3652814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35D2B00-E6B2-4051-8A10-2595859FDDB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FD5B5689-1B92-42D4-BC8A-598D30A4006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25249E94-E2A7-4EFE-BC04-CD91130AFD1C}"/>
              </a:ext>
            </a:extLst>
          </p:cNvPr>
          <p:cNvSpPr>
            <a:spLocks noGrp="1"/>
          </p:cNvSpPr>
          <p:nvPr>
            <p:ph type="dt" sz="half" idx="10"/>
          </p:nvPr>
        </p:nvSpPr>
        <p:spPr/>
        <p:txBody>
          <a:bodyPr/>
          <a:lstStyle/>
          <a:p>
            <a:fld id="{5EFF80B0-D9BD-4C3D-A116-B6D97F36E06D}" type="datetimeFigureOut">
              <a:rPr lang="es-CO" smtClean="0"/>
              <a:t>28/10/2021</a:t>
            </a:fld>
            <a:endParaRPr lang="es-CO"/>
          </a:p>
        </p:txBody>
      </p:sp>
      <p:sp>
        <p:nvSpPr>
          <p:cNvPr id="5" name="Marcador de pie de página 4">
            <a:extLst>
              <a:ext uri="{FF2B5EF4-FFF2-40B4-BE49-F238E27FC236}">
                <a16:creationId xmlns:a16="http://schemas.microsoft.com/office/drawing/2014/main" id="{922F3200-9666-48D2-9FD6-C046E8BD6DE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3EF83C6B-53D9-4A5B-BAA1-7691E6AC2CA8}"/>
              </a:ext>
            </a:extLst>
          </p:cNvPr>
          <p:cNvSpPr>
            <a:spLocks noGrp="1"/>
          </p:cNvSpPr>
          <p:nvPr>
            <p:ph type="sldNum" sz="quarter" idx="12"/>
          </p:nvPr>
        </p:nvSpPr>
        <p:spPr/>
        <p:txBody>
          <a:bodyPr/>
          <a:lstStyle/>
          <a:p>
            <a:fld id="{9270F92F-2CE2-41FA-96CC-3298E22C8B3C}" type="slidenum">
              <a:rPr lang="es-CO" smtClean="0"/>
              <a:t>‹Nº›</a:t>
            </a:fld>
            <a:endParaRPr lang="es-CO"/>
          </a:p>
        </p:txBody>
      </p:sp>
    </p:spTree>
    <p:extLst>
      <p:ext uri="{BB962C8B-B14F-4D97-AF65-F5344CB8AC3E}">
        <p14:creationId xmlns:p14="http://schemas.microsoft.com/office/powerpoint/2010/main" val="1163564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BF0C25-7473-4963-8E97-5E53234F6B65}"/>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FD16FB22-AD26-4A4C-AC11-14012AA00FA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1A7380C4-F974-4922-845D-9BF27F6C185A}"/>
              </a:ext>
            </a:extLst>
          </p:cNvPr>
          <p:cNvSpPr>
            <a:spLocks noGrp="1"/>
          </p:cNvSpPr>
          <p:nvPr>
            <p:ph type="dt" sz="half" idx="10"/>
          </p:nvPr>
        </p:nvSpPr>
        <p:spPr/>
        <p:txBody>
          <a:bodyPr/>
          <a:lstStyle/>
          <a:p>
            <a:fld id="{5EFF80B0-D9BD-4C3D-A116-B6D97F36E06D}" type="datetimeFigureOut">
              <a:rPr lang="es-CO" smtClean="0"/>
              <a:t>28/10/2021</a:t>
            </a:fld>
            <a:endParaRPr lang="es-CO"/>
          </a:p>
        </p:txBody>
      </p:sp>
      <p:sp>
        <p:nvSpPr>
          <p:cNvPr id="5" name="Marcador de pie de página 4">
            <a:extLst>
              <a:ext uri="{FF2B5EF4-FFF2-40B4-BE49-F238E27FC236}">
                <a16:creationId xmlns:a16="http://schemas.microsoft.com/office/drawing/2014/main" id="{9BB9B41E-DC34-4D2E-A778-E8B577CFF0E9}"/>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7723DDE-EF90-4BD8-A3F1-A04D8E8F6AE1}"/>
              </a:ext>
            </a:extLst>
          </p:cNvPr>
          <p:cNvSpPr>
            <a:spLocks noGrp="1"/>
          </p:cNvSpPr>
          <p:nvPr>
            <p:ph type="sldNum" sz="quarter" idx="12"/>
          </p:nvPr>
        </p:nvSpPr>
        <p:spPr/>
        <p:txBody>
          <a:bodyPr/>
          <a:lstStyle/>
          <a:p>
            <a:fld id="{9270F92F-2CE2-41FA-96CC-3298E22C8B3C}" type="slidenum">
              <a:rPr lang="es-CO" smtClean="0"/>
              <a:t>‹Nº›</a:t>
            </a:fld>
            <a:endParaRPr lang="es-CO"/>
          </a:p>
        </p:txBody>
      </p:sp>
    </p:spTree>
    <p:extLst>
      <p:ext uri="{BB962C8B-B14F-4D97-AF65-F5344CB8AC3E}">
        <p14:creationId xmlns:p14="http://schemas.microsoft.com/office/powerpoint/2010/main" val="4162425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E4CE6C-54A6-43CA-8F17-5625779670D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8F3BC91-995E-4377-9A6E-AA64359CA7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A18E75D-C319-4088-B045-14EFE0A3E458}"/>
              </a:ext>
            </a:extLst>
          </p:cNvPr>
          <p:cNvSpPr>
            <a:spLocks noGrp="1"/>
          </p:cNvSpPr>
          <p:nvPr>
            <p:ph type="dt" sz="half" idx="10"/>
          </p:nvPr>
        </p:nvSpPr>
        <p:spPr/>
        <p:txBody>
          <a:bodyPr/>
          <a:lstStyle/>
          <a:p>
            <a:fld id="{5EFF80B0-D9BD-4C3D-A116-B6D97F36E06D}" type="datetimeFigureOut">
              <a:rPr lang="es-CO" smtClean="0"/>
              <a:t>28/10/2021</a:t>
            </a:fld>
            <a:endParaRPr lang="es-CO"/>
          </a:p>
        </p:txBody>
      </p:sp>
      <p:sp>
        <p:nvSpPr>
          <p:cNvPr id="5" name="Marcador de pie de página 4">
            <a:extLst>
              <a:ext uri="{FF2B5EF4-FFF2-40B4-BE49-F238E27FC236}">
                <a16:creationId xmlns:a16="http://schemas.microsoft.com/office/drawing/2014/main" id="{E2342617-246A-4A97-ABD6-3BBB5EE247AF}"/>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A3F9672-93AE-4274-97B2-E20ABB51390F}"/>
              </a:ext>
            </a:extLst>
          </p:cNvPr>
          <p:cNvSpPr>
            <a:spLocks noGrp="1"/>
          </p:cNvSpPr>
          <p:nvPr>
            <p:ph type="sldNum" sz="quarter" idx="12"/>
          </p:nvPr>
        </p:nvSpPr>
        <p:spPr/>
        <p:txBody>
          <a:bodyPr/>
          <a:lstStyle/>
          <a:p>
            <a:fld id="{9270F92F-2CE2-41FA-96CC-3298E22C8B3C}" type="slidenum">
              <a:rPr lang="es-CO" smtClean="0"/>
              <a:t>‹Nº›</a:t>
            </a:fld>
            <a:endParaRPr lang="es-CO"/>
          </a:p>
        </p:txBody>
      </p:sp>
    </p:spTree>
    <p:extLst>
      <p:ext uri="{BB962C8B-B14F-4D97-AF65-F5344CB8AC3E}">
        <p14:creationId xmlns:p14="http://schemas.microsoft.com/office/powerpoint/2010/main" val="4212331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9E0D66-8088-4CC5-8E85-E80AD29866E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50BF6CE-6E44-452E-9DE7-B4E3EDE1518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1C25E2C3-2587-495A-9113-52BB908910D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AE06C6C-FC10-4A6C-AA19-A1F4608F58B1}"/>
              </a:ext>
            </a:extLst>
          </p:cNvPr>
          <p:cNvSpPr>
            <a:spLocks noGrp="1"/>
          </p:cNvSpPr>
          <p:nvPr>
            <p:ph type="dt" sz="half" idx="10"/>
          </p:nvPr>
        </p:nvSpPr>
        <p:spPr/>
        <p:txBody>
          <a:bodyPr/>
          <a:lstStyle/>
          <a:p>
            <a:fld id="{5EFF80B0-D9BD-4C3D-A116-B6D97F36E06D}" type="datetimeFigureOut">
              <a:rPr lang="es-CO" smtClean="0"/>
              <a:t>28/10/2021</a:t>
            </a:fld>
            <a:endParaRPr lang="es-CO"/>
          </a:p>
        </p:txBody>
      </p:sp>
      <p:sp>
        <p:nvSpPr>
          <p:cNvPr id="6" name="Marcador de pie de página 5">
            <a:extLst>
              <a:ext uri="{FF2B5EF4-FFF2-40B4-BE49-F238E27FC236}">
                <a16:creationId xmlns:a16="http://schemas.microsoft.com/office/drawing/2014/main" id="{4845E8CE-65D0-44CD-9C42-01806C3099BB}"/>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64C4909-12F5-446B-99D6-8141C40795B0}"/>
              </a:ext>
            </a:extLst>
          </p:cNvPr>
          <p:cNvSpPr>
            <a:spLocks noGrp="1"/>
          </p:cNvSpPr>
          <p:nvPr>
            <p:ph type="sldNum" sz="quarter" idx="12"/>
          </p:nvPr>
        </p:nvSpPr>
        <p:spPr/>
        <p:txBody>
          <a:bodyPr/>
          <a:lstStyle/>
          <a:p>
            <a:fld id="{9270F92F-2CE2-41FA-96CC-3298E22C8B3C}" type="slidenum">
              <a:rPr lang="es-CO" smtClean="0"/>
              <a:t>‹Nº›</a:t>
            </a:fld>
            <a:endParaRPr lang="es-CO"/>
          </a:p>
        </p:txBody>
      </p:sp>
    </p:spTree>
    <p:extLst>
      <p:ext uri="{BB962C8B-B14F-4D97-AF65-F5344CB8AC3E}">
        <p14:creationId xmlns:p14="http://schemas.microsoft.com/office/powerpoint/2010/main" val="4260312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2FD544-CA8B-4030-9D22-24BA4264B30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96485E51-8C9B-42A4-9DAD-8A812E4557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81CD398-C6CC-4FF5-8297-FA872A4773C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FD540CB7-0891-48EA-BFC9-3248778E58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E2FBF90-E3F5-4678-9351-64D71CD3FE1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1A757210-8533-433E-92B0-FD7C2054E07A}"/>
              </a:ext>
            </a:extLst>
          </p:cNvPr>
          <p:cNvSpPr>
            <a:spLocks noGrp="1"/>
          </p:cNvSpPr>
          <p:nvPr>
            <p:ph type="dt" sz="half" idx="10"/>
          </p:nvPr>
        </p:nvSpPr>
        <p:spPr/>
        <p:txBody>
          <a:bodyPr/>
          <a:lstStyle/>
          <a:p>
            <a:fld id="{5EFF80B0-D9BD-4C3D-A116-B6D97F36E06D}" type="datetimeFigureOut">
              <a:rPr lang="es-CO" smtClean="0"/>
              <a:t>28/10/2021</a:t>
            </a:fld>
            <a:endParaRPr lang="es-CO"/>
          </a:p>
        </p:txBody>
      </p:sp>
      <p:sp>
        <p:nvSpPr>
          <p:cNvPr id="8" name="Marcador de pie de página 7">
            <a:extLst>
              <a:ext uri="{FF2B5EF4-FFF2-40B4-BE49-F238E27FC236}">
                <a16:creationId xmlns:a16="http://schemas.microsoft.com/office/drawing/2014/main" id="{2008528F-BD44-40D5-9FEC-13C038CBFAE7}"/>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48BA7468-E72B-476E-92A8-3979852B12FB}"/>
              </a:ext>
            </a:extLst>
          </p:cNvPr>
          <p:cNvSpPr>
            <a:spLocks noGrp="1"/>
          </p:cNvSpPr>
          <p:nvPr>
            <p:ph type="sldNum" sz="quarter" idx="12"/>
          </p:nvPr>
        </p:nvSpPr>
        <p:spPr/>
        <p:txBody>
          <a:bodyPr/>
          <a:lstStyle/>
          <a:p>
            <a:fld id="{9270F92F-2CE2-41FA-96CC-3298E22C8B3C}" type="slidenum">
              <a:rPr lang="es-CO" smtClean="0"/>
              <a:t>‹Nº›</a:t>
            </a:fld>
            <a:endParaRPr lang="es-CO"/>
          </a:p>
        </p:txBody>
      </p:sp>
    </p:spTree>
    <p:extLst>
      <p:ext uri="{BB962C8B-B14F-4D97-AF65-F5344CB8AC3E}">
        <p14:creationId xmlns:p14="http://schemas.microsoft.com/office/powerpoint/2010/main" val="957194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A9EFF8-8086-4A1C-8D6E-D1A1BEBF8C5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8BB23836-4CA0-4CE2-A960-D173655A8249}"/>
              </a:ext>
            </a:extLst>
          </p:cNvPr>
          <p:cNvSpPr>
            <a:spLocks noGrp="1"/>
          </p:cNvSpPr>
          <p:nvPr>
            <p:ph type="dt" sz="half" idx="10"/>
          </p:nvPr>
        </p:nvSpPr>
        <p:spPr/>
        <p:txBody>
          <a:bodyPr/>
          <a:lstStyle/>
          <a:p>
            <a:fld id="{5EFF80B0-D9BD-4C3D-A116-B6D97F36E06D}" type="datetimeFigureOut">
              <a:rPr lang="es-CO" smtClean="0"/>
              <a:t>28/10/2021</a:t>
            </a:fld>
            <a:endParaRPr lang="es-CO"/>
          </a:p>
        </p:txBody>
      </p:sp>
      <p:sp>
        <p:nvSpPr>
          <p:cNvPr id="4" name="Marcador de pie de página 3">
            <a:extLst>
              <a:ext uri="{FF2B5EF4-FFF2-40B4-BE49-F238E27FC236}">
                <a16:creationId xmlns:a16="http://schemas.microsoft.com/office/drawing/2014/main" id="{62CBE1D4-8AD8-44D6-8F4F-5E56A10BFBFE}"/>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6BDA0D33-BE45-4944-91A6-624694610BBF}"/>
              </a:ext>
            </a:extLst>
          </p:cNvPr>
          <p:cNvSpPr>
            <a:spLocks noGrp="1"/>
          </p:cNvSpPr>
          <p:nvPr>
            <p:ph type="sldNum" sz="quarter" idx="12"/>
          </p:nvPr>
        </p:nvSpPr>
        <p:spPr/>
        <p:txBody>
          <a:bodyPr/>
          <a:lstStyle/>
          <a:p>
            <a:fld id="{9270F92F-2CE2-41FA-96CC-3298E22C8B3C}" type="slidenum">
              <a:rPr lang="es-CO" smtClean="0"/>
              <a:t>‹Nº›</a:t>
            </a:fld>
            <a:endParaRPr lang="es-CO"/>
          </a:p>
        </p:txBody>
      </p:sp>
    </p:spTree>
    <p:extLst>
      <p:ext uri="{BB962C8B-B14F-4D97-AF65-F5344CB8AC3E}">
        <p14:creationId xmlns:p14="http://schemas.microsoft.com/office/powerpoint/2010/main" val="3016743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6809751-D5CF-4055-81A1-93323AA883E1}"/>
              </a:ext>
            </a:extLst>
          </p:cNvPr>
          <p:cNvSpPr>
            <a:spLocks noGrp="1"/>
          </p:cNvSpPr>
          <p:nvPr>
            <p:ph type="dt" sz="half" idx="10"/>
          </p:nvPr>
        </p:nvSpPr>
        <p:spPr/>
        <p:txBody>
          <a:bodyPr/>
          <a:lstStyle/>
          <a:p>
            <a:fld id="{5EFF80B0-D9BD-4C3D-A116-B6D97F36E06D}" type="datetimeFigureOut">
              <a:rPr lang="es-CO" smtClean="0"/>
              <a:t>28/10/2021</a:t>
            </a:fld>
            <a:endParaRPr lang="es-CO"/>
          </a:p>
        </p:txBody>
      </p:sp>
      <p:sp>
        <p:nvSpPr>
          <p:cNvPr id="3" name="Marcador de pie de página 2">
            <a:extLst>
              <a:ext uri="{FF2B5EF4-FFF2-40B4-BE49-F238E27FC236}">
                <a16:creationId xmlns:a16="http://schemas.microsoft.com/office/drawing/2014/main" id="{514E67F4-ED07-4EBE-B69B-5F1A4BEB124E}"/>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5ED51C8F-93D8-47EB-B47A-BC7B5E42FB09}"/>
              </a:ext>
            </a:extLst>
          </p:cNvPr>
          <p:cNvSpPr>
            <a:spLocks noGrp="1"/>
          </p:cNvSpPr>
          <p:nvPr>
            <p:ph type="sldNum" sz="quarter" idx="12"/>
          </p:nvPr>
        </p:nvSpPr>
        <p:spPr/>
        <p:txBody>
          <a:bodyPr/>
          <a:lstStyle/>
          <a:p>
            <a:fld id="{9270F92F-2CE2-41FA-96CC-3298E22C8B3C}" type="slidenum">
              <a:rPr lang="es-CO" smtClean="0"/>
              <a:t>‹Nº›</a:t>
            </a:fld>
            <a:endParaRPr lang="es-CO"/>
          </a:p>
        </p:txBody>
      </p:sp>
    </p:spTree>
    <p:extLst>
      <p:ext uri="{BB962C8B-B14F-4D97-AF65-F5344CB8AC3E}">
        <p14:creationId xmlns:p14="http://schemas.microsoft.com/office/powerpoint/2010/main" val="4095251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F65AB-F31A-4454-94A0-93F8FC1DFA0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F2FDE0E1-7DBE-441C-B535-19C9CD5E02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23009355-986F-4E20-B5FC-DDE05E8DED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79FC3C8-E051-473A-8D46-24A1C6EADBAE}"/>
              </a:ext>
            </a:extLst>
          </p:cNvPr>
          <p:cNvSpPr>
            <a:spLocks noGrp="1"/>
          </p:cNvSpPr>
          <p:nvPr>
            <p:ph type="dt" sz="half" idx="10"/>
          </p:nvPr>
        </p:nvSpPr>
        <p:spPr/>
        <p:txBody>
          <a:bodyPr/>
          <a:lstStyle/>
          <a:p>
            <a:fld id="{5EFF80B0-D9BD-4C3D-A116-B6D97F36E06D}" type="datetimeFigureOut">
              <a:rPr lang="es-CO" smtClean="0"/>
              <a:t>28/10/2021</a:t>
            </a:fld>
            <a:endParaRPr lang="es-CO"/>
          </a:p>
        </p:txBody>
      </p:sp>
      <p:sp>
        <p:nvSpPr>
          <p:cNvPr id="6" name="Marcador de pie de página 5">
            <a:extLst>
              <a:ext uri="{FF2B5EF4-FFF2-40B4-BE49-F238E27FC236}">
                <a16:creationId xmlns:a16="http://schemas.microsoft.com/office/drawing/2014/main" id="{EDF83DA9-D3C7-4138-AC6B-BC75BFE91FE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484628C5-8044-4883-915B-B7DE078FD53F}"/>
              </a:ext>
            </a:extLst>
          </p:cNvPr>
          <p:cNvSpPr>
            <a:spLocks noGrp="1"/>
          </p:cNvSpPr>
          <p:nvPr>
            <p:ph type="sldNum" sz="quarter" idx="12"/>
          </p:nvPr>
        </p:nvSpPr>
        <p:spPr/>
        <p:txBody>
          <a:bodyPr/>
          <a:lstStyle/>
          <a:p>
            <a:fld id="{9270F92F-2CE2-41FA-96CC-3298E22C8B3C}" type="slidenum">
              <a:rPr lang="es-CO" smtClean="0"/>
              <a:t>‹Nº›</a:t>
            </a:fld>
            <a:endParaRPr lang="es-CO"/>
          </a:p>
        </p:txBody>
      </p:sp>
    </p:spTree>
    <p:extLst>
      <p:ext uri="{BB962C8B-B14F-4D97-AF65-F5344CB8AC3E}">
        <p14:creationId xmlns:p14="http://schemas.microsoft.com/office/powerpoint/2010/main" val="1789957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7647AB-A42D-4544-BB03-0A3AC540839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26EDE2EE-0207-4FB8-930E-6C36C09B77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16E355E2-20DA-4148-9496-170E016D7A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C984AA6-5FC4-491F-AE9D-25F846C0CBA3}"/>
              </a:ext>
            </a:extLst>
          </p:cNvPr>
          <p:cNvSpPr>
            <a:spLocks noGrp="1"/>
          </p:cNvSpPr>
          <p:nvPr>
            <p:ph type="dt" sz="half" idx="10"/>
          </p:nvPr>
        </p:nvSpPr>
        <p:spPr/>
        <p:txBody>
          <a:bodyPr/>
          <a:lstStyle/>
          <a:p>
            <a:fld id="{5EFF80B0-D9BD-4C3D-A116-B6D97F36E06D}" type="datetimeFigureOut">
              <a:rPr lang="es-CO" smtClean="0"/>
              <a:t>28/10/2021</a:t>
            </a:fld>
            <a:endParaRPr lang="es-CO"/>
          </a:p>
        </p:txBody>
      </p:sp>
      <p:sp>
        <p:nvSpPr>
          <p:cNvPr id="6" name="Marcador de pie de página 5">
            <a:extLst>
              <a:ext uri="{FF2B5EF4-FFF2-40B4-BE49-F238E27FC236}">
                <a16:creationId xmlns:a16="http://schemas.microsoft.com/office/drawing/2014/main" id="{CE932D58-92E7-4BEA-812B-F61373E805FD}"/>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C5D3BE27-AF38-444E-BB34-5CA35F05347F}"/>
              </a:ext>
            </a:extLst>
          </p:cNvPr>
          <p:cNvSpPr>
            <a:spLocks noGrp="1"/>
          </p:cNvSpPr>
          <p:nvPr>
            <p:ph type="sldNum" sz="quarter" idx="12"/>
          </p:nvPr>
        </p:nvSpPr>
        <p:spPr/>
        <p:txBody>
          <a:bodyPr/>
          <a:lstStyle/>
          <a:p>
            <a:fld id="{9270F92F-2CE2-41FA-96CC-3298E22C8B3C}" type="slidenum">
              <a:rPr lang="es-CO" smtClean="0"/>
              <a:t>‹Nº›</a:t>
            </a:fld>
            <a:endParaRPr lang="es-CO"/>
          </a:p>
        </p:txBody>
      </p:sp>
    </p:spTree>
    <p:extLst>
      <p:ext uri="{BB962C8B-B14F-4D97-AF65-F5344CB8AC3E}">
        <p14:creationId xmlns:p14="http://schemas.microsoft.com/office/powerpoint/2010/main" val="84582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D3B9772-B56D-4B71-AAD2-97B42D1F1B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13A4BFE6-3694-4CC6-ADC8-4B747B810D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B62CD624-BE44-43D8-AC6C-DE11E9F68D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F80B0-D9BD-4C3D-A116-B6D97F36E06D}" type="datetimeFigureOut">
              <a:rPr lang="es-CO" smtClean="0"/>
              <a:t>28/10/2021</a:t>
            </a:fld>
            <a:endParaRPr lang="es-CO"/>
          </a:p>
        </p:txBody>
      </p:sp>
      <p:sp>
        <p:nvSpPr>
          <p:cNvPr id="5" name="Marcador de pie de página 4">
            <a:extLst>
              <a:ext uri="{FF2B5EF4-FFF2-40B4-BE49-F238E27FC236}">
                <a16:creationId xmlns:a16="http://schemas.microsoft.com/office/drawing/2014/main" id="{658F13C9-5342-405D-8262-9AD35DBEEE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4A5D6744-8D91-41DA-8AFD-F36E5D3B38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70F92F-2CE2-41FA-96CC-3298E22C8B3C}" type="slidenum">
              <a:rPr lang="es-CO" smtClean="0"/>
              <a:t>‹Nº›</a:t>
            </a:fld>
            <a:endParaRPr lang="es-CO"/>
          </a:p>
        </p:txBody>
      </p:sp>
    </p:spTree>
    <p:extLst>
      <p:ext uri="{BB962C8B-B14F-4D97-AF65-F5344CB8AC3E}">
        <p14:creationId xmlns:p14="http://schemas.microsoft.com/office/powerpoint/2010/main" val="3229976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mailto:pastoralconaced@conaced.edu.co" TargetMode="External"/><Relationship Id="rId2" Type="http://schemas.openxmlformats.org/officeDocument/2006/relationships/hyperlink" Target="https://viapastoral.blogspot.com/2021/10/entre-tu-y-yo-recurso-de-oracion-para_28.html" TargetMode="Externa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qp7gRYjW_LY" TargetMode="Externa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F4E86BE3-540E-4E54-83D2-40CF1959E44F}"/>
              </a:ext>
            </a:extLst>
          </p:cNvPr>
          <p:cNvGrpSpPr/>
          <p:nvPr/>
        </p:nvGrpSpPr>
        <p:grpSpPr>
          <a:xfrm>
            <a:off x="294007" y="815974"/>
            <a:ext cx="8938384" cy="3363986"/>
            <a:chOff x="461787" y="1057552"/>
            <a:chExt cx="8938384" cy="3363986"/>
          </a:xfrm>
        </p:grpSpPr>
        <p:pic>
          <p:nvPicPr>
            <p:cNvPr id="1036" name="Picture 12" descr="Vector resumen de antecedentes rayas líneas. | Vector Gratis">
              <a:extLst>
                <a:ext uri="{FF2B5EF4-FFF2-40B4-BE49-F238E27FC236}">
                  <a16:creationId xmlns:a16="http://schemas.microsoft.com/office/drawing/2014/main" id="{E9C2DB4A-DD45-4D64-BE84-EF692FAD8CD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5736" b="35063"/>
            <a:stretch/>
          </p:blipFill>
          <p:spPr bwMode="auto">
            <a:xfrm>
              <a:off x="461787" y="1057552"/>
              <a:ext cx="8938384" cy="3363986"/>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9AD9A5C2-69F2-4EBF-8462-3B51205289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1757" y="1906281"/>
              <a:ext cx="1650386" cy="1396480"/>
            </a:xfrm>
            <a:prstGeom prst="rect">
              <a:avLst/>
            </a:prstGeom>
          </p:spPr>
        </p:pic>
      </p:grpSp>
      <p:sp>
        <p:nvSpPr>
          <p:cNvPr id="2" name="Título 1">
            <a:extLst>
              <a:ext uri="{FF2B5EF4-FFF2-40B4-BE49-F238E27FC236}">
                <a16:creationId xmlns:a16="http://schemas.microsoft.com/office/drawing/2014/main" id="{26744D21-FF55-4FF0-9861-04C386DB15F7}"/>
              </a:ext>
            </a:extLst>
          </p:cNvPr>
          <p:cNvSpPr>
            <a:spLocks noGrp="1"/>
          </p:cNvSpPr>
          <p:nvPr>
            <p:ph type="title"/>
          </p:nvPr>
        </p:nvSpPr>
        <p:spPr>
          <a:xfrm>
            <a:off x="5259896" y="4230140"/>
            <a:ext cx="6744750" cy="1325563"/>
          </a:xfrm>
          <a:ln>
            <a:noFill/>
            <a:prstDash val="dash"/>
          </a:ln>
        </p:spPr>
        <p:txBody>
          <a:bodyPr>
            <a:normAutofit fontScale="90000"/>
          </a:bodyPr>
          <a:lstStyle/>
          <a:p>
            <a:r>
              <a:rPr lang="es-ES" sz="5300" dirty="0">
                <a:solidFill>
                  <a:schemeClr val="accent1">
                    <a:lumMod val="50000"/>
                  </a:schemeClr>
                </a:solidFill>
                <a:latin typeface="Arial Rounded MT Bold" panose="020F0704030504030204" pitchFamily="34" charset="0"/>
              </a:rPr>
              <a:t>Click Pastoral No. 53</a:t>
            </a:r>
            <a:br>
              <a:rPr lang="es-ES" sz="6000" dirty="0">
                <a:solidFill>
                  <a:schemeClr val="accent1">
                    <a:lumMod val="50000"/>
                  </a:schemeClr>
                </a:solidFill>
                <a:latin typeface="Arial Rounded MT Bold" panose="020F0704030504030204" pitchFamily="34" charset="0"/>
              </a:rPr>
            </a:br>
            <a:r>
              <a:rPr lang="es-ES" sz="2000" dirty="0">
                <a:solidFill>
                  <a:schemeClr val="accent1">
                    <a:lumMod val="50000"/>
                  </a:schemeClr>
                </a:solidFill>
                <a:latin typeface="Arial Rounded MT Bold" panose="020F0704030504030204" pitchFamily="34" charset="0"/>
              </a:rPr>
              <a:t>Entre Tu y Yo. Recurso de Oración para Jóvenes. </a:t>
            </a:r>
            <a:br>
              <a:rPr lang="es-ES" sz="2000" dirty="0">
                <a:solidFill>
                  <a:schemeClr val="accent1">
                    <a:lumMod val="50000"/>
                  </a:schemeClr>
                </a:solidFill>
                <a:latin typeface="Arial Rounded MT Bold" panose="020F0704030504030204" pitchFamily="34" charset="0"/>
              </a:rPr>
            </a:br>
            <a:r>
              <a:rPr lang="es-ES" sz="2000" dirty="0">
                <a:solidFill>
                  <a:schemeClr val="accent1">
                    <a:lumMod val="50000"/>
                  </a:schemeClr>
                </a:solidFill>
                <a:latin typeface="Arial Rounded MT Bold" panose="020F0704030504030204" pitchFamily="34" charset="0"/>
              </a:rPr>
              <a:t>Tema Cinco: “Llamados a escuchar el grito de la tierra”  </a:t>
            </a:r>
            <a:endParaRPr lang="es-CO" sz="2700" dirty="0">
              <a:solidFill>
                <a:schemeClr val="accent1">
                  <a:lumMod val="50000"/>
                </a:schemeClr>
              </a:solidFill>
              <a:latin typeface="Arial Rounded MT Bold" panose="020F0704030504030204" pitchFamily="34" charset="0"/>
            </a:endParaRPr>
          </a:p>
        </p:txBody>
      </p:sp>
      <p:pic>
        <p:nvPicPr>
          <p:cNvPr id="1034" name="Picture 10" descr="Mouse PNG, Mouse Cursor, Computer Mouse Clipart Download - Free Transparent  PNG Logos">
            <a:extLst>
              <a:ext uri="{FF2B5EF4-FFF2-40B4-BE49-F238E27FC236}">
                <a16:creationId xmlns:a16="http://schemas.microsoft.com/office/drawing/2014/main" id="{0CE8A518-3145-4FBB-AB13-EA38EAF4CF4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64278" y="3641092"/>
            <a:ext cx="3496009" cy="1914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8385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16F89E8A-AC2E-448D-B0CE-4F2516B64B57}"/>
              </a:ext>
            </a:extLst>
          </p:cNvPr>
          <p:cNvSpPr txBox="1">
            <a:spLocks/>
          </p:cNvSpPr>
          <p:nvPr/>
        </p:nvSpPr>
        <p:spPr>
          <a:xfrm>
            <a:off x="1034016" y="1253713"/>
            <a:ext cx="9622590" cy="2175287"/>
          </a:xfrm>
          <a:prstGeom prst="rect">
            <a:avLst/>
          </a:prstGeom>
          <a:ln>
            <a:noFill/>
            <a:prstDash val="dash"/>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900" dirty="0">
                <a:solidFill>
                  <a:schemeClr val="accent1">
                    <a:lumMod val="75000"/>
                  </a:schemeClr>
                </a:solidFill>
                <a:latin typeface="Arial Rounded MT Bold" panose="020F0704030504030204" pitchFamily="34" charset="0"/>
              </a:rPr>
              <a:t>Para profundizar:</a:t>
            </a:r>
          </a:p>
          <a:p>
            <a:endParaRPr lang="es-ES" sz="1800" dirty="0">
              <a:solidFill>
                <a:schemeClr val="accent1">
                  <a:lumMod val="75000"/>
                </a:schemeClr>
              </a:solidFill>
              <a:latin typeface="Arial Rounded MT Bold" panose="020F0704030504030204" pitchFamily="34" charset="0"/>
            </a:endParaRPr>
          </a:p>
          <a:p>
            <a:r>
              <a:rPr lang="es-CO" sz="2100" dirty="0">
                <a:solidFill>
                  <a:schemeClr val="accent1">
                    <a:lumMod val="75000"/>
                  </a:schemeClr>
                </a:solidFill>
                <a:hlinkClick r:id="rId2">
                  <a:extLst>
                    <a:ext uri="{A12FA001-AC4F-418D-AE19-62706E023703}">
                      <ahyp:hlinkClr xmlns:ahyp="http://schemas.microsoft.com/office/drawing/2018/hyperlinkcolor" val="tx"/>
                    </a:ext>
                  </a:extLst>
                </a:hlinkClick>
              </a:rPr>
              <a:t>https://viapastoral.blogspot.com/2021/10/entre-tu-y-yo-recurso-de-oracion-para_28.html</a:t>
            </a:r>
            <a:r>
              <a:rPr lang="es-CO" sz="2100" dirty="0">
                <a:solidFill>
                  <a:schemeClr val="accent1">
                    <a:lumMod val="75000"/>
                  </a:schemeClr>
                </a:solidFill>
              </a:rPr>
              <a:t> </a:t>
            </a:r>
            <a:endParaRPr lang="es-CO" sz="900" dirty="0">
              <a:solidFill>
                <a:schemeClr val="accent1">
                  <a:lumMod val="75000"/>
                </a:schemeClr>
              </a:solidFill>
              <a:latin typeface="Arial Rounded MT Bold" panose="020F0704030504030204" pitchFamily="34" charset="0"/>
            </a:endParaRPr>
          </a:p>
        </p:txBody>
      </p:sp>
      <p:sp>
        <p:nvSpPr>
          <p:cNvPr id="9" name="Título 1">
            <a:extLst>
              <a:ext uri="{FF2B5EF4-FFF2-40B4-BE49-F238E27FC236}">
                <a16:creationId xmlns:a16="http://schemas.microsoft.com/office/drawing/2014/main" id="{BCC93037-6F1C-4D0D-A652-F38AA529FBE4}"/>
              </a:ext>
            </a:extLst>
          </p:cNvPr>
          <p:cNvSpPr txBox="1">
            <a:spLocks/>
          </p:cNvSpPr>
          <p:nvPr/>
        </p:nvSpPr>
        <p:spPr>
          <a:xfrm>
            <a:off x="7281643" y="4339544"/>
            <a:ext cx="4228052" cy="1935420"/>
          </a:xfrm>
          <a:prstGeom prst="rect">
            <a:avLst/>
          </a:prstGeom>
          <a:ln>
            <a:noFill/>
            <a:prstDash val="dash"/>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900" dirty="0">
                <a:solidFill>
                  <a:schemeClr val="accent1">
                    <a:lumMod val="50000"/>
                  </a:schemeClr>
                </a:solidFill>
                <a:latin typeface="Arial Rounded MT Bold" panose="020F0704030504030204" pitchFamily="34" charset="0"/>
              </a:rPr>
              <a:t>Camilo E. Rodríguez F. </a:t>
            </a:r>
            <a:br>
              <a:rPr lang="es-ES" sz="6000" dirty="0">
                <a:solidFill>
                  <a:schemeClr val="accent1">
                    <a:lumMod val="50000"/>
                  </a:schemeClr>
                </a:solidFill>
                <a:latin typeface="Arial Rounded MT Bold" panose="020F0704030504030204" pitchFamily="34" charset="0"/>
              </a:rPr>
            </a:br>
            <a:r>
              <a:rPr lang="es-ES" sz="1800" dirty="0">
                <a:solidFill>
                  <a:schemeClr val="accent1">
                    <a:lumMod val="50000"/>
                  </a:schemeClr>
                </a:solidFill>
                <a:latin typeface="Arial Rounded MT Bold" panose="020F0704030504030204" pitchFamily="34" charset="0"/>
              </a:rPr>
              <a:t>Director de Pastoral – CONACED</a:t>
            </a:r>
          </a:p>
          <a:p>
            <a:r>
              <a:rPr lang="es-ES" sz="1800" dirty="0">
                <a:solidFill>
                  <a:schemeClr val="accent1">
                    <a:lumMod val="50000"/>
                  </a:schemeClr>
                </a:solidFill>
                <a:latin typeface="Arial Rounded MT Bold" panose="020F0704030504030204" pitchFamily="34" charset="0"/>
                <a:hlinkClick r:id="rId3"/>
              </a:rPr>
              <a:t>pastoralconaced@conaced.edu.co</a:t>
            </a:r>
            <a:endParaRPr lang="es-ES" sz="1800" dirty="0">
              <a:solidFill>
                <a:schemeClr val="accent1">
                  <a:lumMod val="50000"/>
                </a:schemeClr>
              </a:solidFill>
              <a:latin typeface="Arial Rounded MT Bold" panose="020F0704030504030204" pitchFamily="34" charset="0"/>
            </a:endParaRPr>
          </a:p>
          <a:p>
            <a:r>
              <a:rPr lang="es-ES" sz="1800" dirty="0">
                <a:solidFill>
                  <a:schemeClr val="accent1">
                    <a:lumMod val="50000"/>
                  </a:schemeClr>
                </a:solidFill>
                <a:latin typeface="Arial Rounded MT Bold" panose="020F0704030504030204" pitchFamily="34" charset="0"/>
              </a:rPr>
              <a:t>Tel.:3184320369</a:t>
            </a:r>
          </a:p>
          <a:p>
            <a:r>
              <a:rPr lang="es-ES" sz="1800" dirty="0">
                <a:solidFill>
                  <a:schemeClr val="accent1">
                    <a:lumMod val="50000"/>
                  </a:schemeClr>
                </a:solidFill>
                <a:latin typeface="Arial Rounded MT Bold" panose="020F0704030504030204" pitchFamily="34" charset="0"/>
              </a:rPr>
              <a:t>www.conaced.edu.co </a:t>
            </a:r>
            <a:endParaRPr lang="es-CO" sz="4500" dirty="0">
              <a:solidFill>
                <a:schemeClr val="accent1">
                  <a:lumMod val="50000"/>
                </a:schemeClr>
              </a:solidFill>
              <a:latin typeface="Arial Rounded MT Bold" panose="020F0704030504030204" pitchFamily="34" charset="0"/>
            </a:endParaRPr>
          </a:p>
        </p:txBody>
      </p:sp>
      <p:grpSp>
        <p:nvGrpSpPr>
          <p:cNvPr id="10" name="Grupo 9">
            <a:extLst>
              <a:ext uri="{FF2B5EF4-FFF2-40B4-BE49-F238E27FC236}">
                <a16:creationId xmlns:a16="http://schemas.microsoft.com/office/drawing/2014/main" id="{19D9C1EF-A9B5-437B-936B-6485FFA8B253}"/>
              </a:ext>
            </a:extLst>
          </p:cNvPr>
          <p:cNvGrpSpPr/>
          <p:nvPr/>
        </p:nvGrpSpPr>
        <p:grpSpPr>
          <a:xfrm>
            <a:off x="364065" y="5620625"/>
            <a:ext cx="3405538" cy="1174458"/>
            <a:chOff x="364065" y="5620625"/>
            <a:chExt cx="3405538" cy="1174458"/>
          </a:xfrm>
        </p:grpSpPr>
        <p:pic>
          <p:nvPicPr>
            <p:cNvPr id="11" name="Picture 12" descr="Vector resumen de antecedentes rayas líneas. | Vector Gratis">
              <a:extLst>
                <a:ext uri="{FF2B5EF4-FFF2-40B4-BE49-F238E27FC236}">
                  <a16:creationId xmlns:a16="http://schemas.microsoft.com/office/drawing/2014/main" id="{9137F3AF-5940-4404-967D-B4908E3FAF7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7104" b="37313"/>
            <a:stretch/>
          </p:blipFill>
          <p:spPr bwMode="auto">
            <a:xfrm>
              <a:off x="364065" y="5620625"/>
              <a:ext cx="3405538" cy="1174458"/>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n 11">
              <a:extLst>
                <a:ext uri="{FF2B5EF4-FFF2-40B4-BE49-F238E27FC236}">
                  <a16:creationId xmlns:a16="http://schemas.microsoft.com/office/drawing/2014/main" id="{0AF02A29-F301-4EB8-8900-B551C797C4F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6742" y="5921454"/>
              <a:ext cx="628800" cy="537107"/>
            </a:xfrm>
            <a:prstGeom prst="rect">
              <a:avLst/>
            </a:prstGeom>
          </p:spPr>
        </p:pic>
      </p:grpSp>
    </p:spTree>
    <p:extLst>
      <p:ext uri="{BB962C8B-B14F-4D97-AF65-F5344CB8AC3E}">
        <p14:creationId xmlns:p14="http://schemas.microsoft.com/office/powerpoint/2010/main" val="647925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o 7">
            <a:extLst>
              <a:ext uri="{FF2B5EF4-FFF2-40B4-BE49-F238E27FC236}">
                <a16:creationId xmlns:a16="http://schemas.microsoft.com/office/drawing/2014/main" id="{19161616-43FC-40A6-860B-AB54649425AA}"/>
              </a:ext>
            </a:extLst>
          </p:cNvPr>
          <p:cNvGrpSpPr/>
          <p:nvPr/>
        </p:nvGrpSpPr>
        <p:grpSpPr>
          <a:xfrm>
            <a:off x="364065" y="6132351"/>
            <a:ext cx="2026797" cy="662731"/>
            <a:chOff x="364065" y="5620625"/>
            <a:chExt cx="3405538" cy="1174458"/>
          </a:xfrm>
        </p:grpSpPr>
        <p:pic>
          <p:nvPicPr>
            <p:cNvPr id="1036" name="Picture 12" descr="Vector resumen de antecedentes rayas líneas. | Vector Gratis">
              <a:extLst>
                <a:ext uri="{FF2B5EF4-FFF2-40B4-BE49-F238E27FC236}">
                  <a16:creationId xmlns:a16="http://schemas.microsoft.com/office/drawing/2014/main" id="{E9C2DB4A-DD45-4D64-BE84-EF692FAD8CDC}"/>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7104" b="37313"/>
            <a:stretch/>
          </p:blipFill>
          <p:spPr bwMode="auto">
            <a:xfrm>
              <a:off x="364065" y="5620625"/>
              <a:ext cx="3405538" cy="1174458"/>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9AD9A5C2-69F2-4EBF-8462-3B51205289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6742" y="5921454"/>
              <a:ext cx="628800" cy="537107"/>
            </a:xfrm>
            <a:prstGeom prst="rect">
              <a:avLst/>
            </a:prstGeom>
          </p:spPr>
        </p:pic>
      </p:grpSp>
      <p:sp>
        <p:nvSpPr>
          <p:cNvPr id="2" name="Título 1">
            <a:extLst>
              <a:ext uri="{FF2B5EF4-FFF2-40B4-BE49-F238E27FC236}">
                <a16:creationId xmlns:a16="http://schemas.microsoft.com/office/drawing/2014/main" id="{26744D21-FF55-4FF0-9861-04C386DB15F7}"/>
              </a:ext>
            </a:extLst>
          </p:cNvPr>
          <p:cNvSpPr>
            <a:spLocks noGrp="1"/>
          </p:cNvSpPr>
          <p:nvPr>
            <p:ph type="title"/>
          </p:nvPr>
        </p:nvSpPr>
        <p:spPr>
          <a:xfrm>
            <a:off x="984656" y="6575212"/>
            <a:ext cx="1221649" cy="282788"/>
          </a:xfrm>
          <a:ln>
            <a:noFill/>
            <a:prstDash val="dash"/>
          </a:ln>
        </p:spPr>
        <p:txBody>
          <a:bodyPr>
            <a:normAutofit/>
          </a:bodyPr>
          <a:lstStyle/>
          <a:p>
            <a:r>
              <a:rPr lang="es-ES" sz="800" dirty="0">
                <a:solidFill>
                  <a:schemeClr val="accent1">
                    <a:lumMod val="50000"/>
                  </a:schemeClr>
                </a:solidFill>
                <a:latin typeface="Arial Rounded MT Bold" panose="020F0704030504030204" pitchFamily="34" charset="0"/>
              </a:rPr>
              <a:t>Click Pastoral No. 53</a:t>
            </a:r>
            <a:endParaRPr lang="es-CO" sz="800" dirty="0">
              <a:solidFill>
                <a:schemeClr val="accent1">
                  <a:lumMod val="50000"/>
                </a:schemeClr>
              </a:solidFill>
              <a:latin typeface="Arial Rounded MT Bold" panose="020F0704030504030204" pitchFamily="34" charset="0"/>
            </a:endParaRPr>
          </a:p>
        </p:txBody>
      </p:sp>
      <p:sp>
        <p:nvSpPr>
          <p:cNvPr id="4" name="CuadroTexto 3">
            <a:extLst>
              <a:ext uri="{FF2B5EF4-FFF2-40B4-BE49-F238E27FC236}">
                <a16:creationId xmlns:a16="http://schemas.microsoft.com/office/drawing/2014/main" id="{03C01A0C-5D04-463F-9C85-3401AC0989A9}"/>
              </a:ext>
            </a:extLst>
          </p:cNvPr>
          <p:cNvSpPr txBox="1"/>
          <p:nvPr/>
        </p:nvSpPr>
        <p:spPr>
          <a:xfrm>
            <a:off x="364065" y="2347266"/>
            <a:ext cx="4652316" cy="3108543"/>
          </a:xfrm>
          <a:prstGeom prst="rect">
            <a:avLst/>
          </a:prstGeom>
          <a:noFill/>
        </p:spPr>
        <p:txBody>
          <a:bodyPr wrap="square" rtlCol="0">
            <a:spAutoFit/>
          </a:bodyPr>
          <a:lstStyle/>
          <a:p>
            <a:r>
              <a:rPr lang="es-ES" sz="2800" b="1" dirty="0">
                <a:solidFill>
                  <a:schemeClr val="accent1">
                    <a:lumMod val="50000"/>
                  </a:schemeClr>
                </a:solidFill>
                <a:ea typeface="Verdana" panose="020B0604030504040204" pitchFamily="34" charset="0"/>
              </a:rPr>
              <a:t>Contextualizando</a:t>
            </a:r>
          </a:p>
          <a:p>
            <a:endParaRPr lang="es-ES" sz="2800" b="1" dirty="0">
              <a:solidFill>
                <a:schemeClr val="accent1">
                  <a:lumMod val="50000"/>
                </a:schemeClr>
              </a:solidFill>
              <a:ea typeface="Verdana" panose="020B0604030504040204" pitchFamily="34" charset="0"/>
            </a:endParaRPr>
          </a:p>
          <a:p>
            <a:endParaRPr lang="es-ES" sz="2000" dirty="0">
              <a:solidFill>
                <a:schemeClr val="accent1">
                  <a:lumMod val="50000"/>
                </a:schemeClr>
              </a:solidFill>
              <a:ea typeface="Verdana" panose="020B0604030504040204" pitchFamily="34" charset="0"/>
            </a:endParaRPr>
          </a:p>
          <a:p>
            <a:endParaRPr lang="es-ES" sz="2000" dirty="0">
              <a:solidFill>
                <a:schemeClr val="accent1">
                  <a:lumMod val="50000"/>
                </a:schemeClr>
              </a:solidFill>
              <a:ea typeface="Verdana" panose="020B0604030504040204" pitchFamily="34" charset="0"/>
            </a:endParaRPr>
          </a:p>
          <a:p>
            <a:r>
              <a:rPr lang="es-ES" sz="2000" dirty="0">
                <a:solidFill>
                  <a:schemeClr val="accent1">
                    <a:lumMod val="50000"/>
                  </a:schemeClr>
                </a:solidFill>
                <a:ea typeface="Verdana" panose="020B0604030504040204" pitchFamily="34" charset="0"/>
              </a:rPr>
              <a:t>Ofrecemos este recurso para que a su vez pueda ser compartido con los estudiantes es espacios como convivencias, retiros o incluso como subsidio de oración con las familias. </a:t>
            </a:r>
          </a:p>
        </p:txBody>
      </p:sp>
      <p:sp>
        <p:nvSpPr>
          <p:cNvPr id="5" name="AutoShape 2" descr="https://www.erescristiano.com/wp-content/uploads/2019/07/oraci%C3%B3n-por-los-j%C3%B3venes.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10" name="Picture 2" descr="La Victoria que Tenemos en Jesús - Joyce Meyer Ministries - Espanol">
            <a:extLst>
              <a:ext uri="{FF2B5EF4-FFF2-40B4-BE49-F238E27FC236}">
                <a16:creationId xmlns:a16="http://schemas.microsoft.com/office/drawing/2014/main" id="{DBA5BAE7-D737-48C4-B2B7-93470EF8A9A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989" r="31032"/>
          <a:stretch/>
        </p:blipFill>
        <p:spPr bwMode="auto">
          <a:xfrm>
            <a:off x="6228347" y="0"/>
            <a:ext cx="596365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893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o 7">
            <a:extLst>
              <a:ext uri="{FF2B5EF4-FFF2-40B4-BE49-F238E27FC236}">
                <a16:creationId xmlns:a16="http://schemas.microsoft.com/office/drawing/2014/main" id="{19161616-43FC-40A6-860B-AB54649425AA}"/>
              </a:ext>
            </a:extLst>
          </p:cNvPr>
          <p:cNvGrpSpPr/>
          <p:nvPr/>
        </p:nvGrpSpPr>
        <p:grpSpPr>
          <a:xfrm>
            <a:off x="9891825" y="6038437"/>
            <a:ext cx="2026797" cy="662731"/>
            <a:chOff x="364065" y="5620625"/>
            <a:chExt cx="3405538" cy="1174458"/>
          </a:xfrm>
        </p:grpSpPr>
        <p:pic>
          <p:nvPicPr>
            <p:cNvPr id="1036" name="Picture 12" descr="Vector resumen de antecedentes rayas líneas. | Vector Gratis">
              <a:extLst>
                <a:ext uri="{FF2B5EF4-FFF2-40B4-BE49-F238E27FC236}">
                  <a16:creationId xmlns:a16="http://schemas.microsoft.com/office/drawing/2014/main" id="{E9C2DB4A-DD45-4D64-BE84-EF692FAD8CDC}"/>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7104" b="37313"/>
            <a:stretch/>
          </p:blipFill>
          <p:spPr bwMode="auto">
            <a:xfrm>
              <a:off x="364065" y="5620625"/>
              <a:ext cx="3405538" cy="1174458"/>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9AD9A5C2-69F2-4EBF-8462-3B51205289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6742" y="5921454"/>
              <a:ext cx="628800" cy="537107"/>
            </a:xfrm>
            <a:prstGeom prst="rect">
              <a:avLst/>
            </a:prstGeom>
          </p:spPr>
        </p:pic>
      </p:grpSp>
      <p:sp>
        <p:nvSpPr>
          <p:cNvPr id="2" name="Título 1">
            <a:extLst>
              <a:ext uri="{FF2B5EF4-FFF2-40B4-BE49-F238E27FC236}">
                <a16:creationId xmlns:a16="http://schemas.microsoft.com/office/drawing/2014/main" id="{26744D21-FF55-4FF0-9861-04C386DB15F7}"/>
              </a:ext>
            </a:extLst>
          </p:cNvPr>
          <p:cNvSpPr>
            <a:spLocks noGrp="1"/>
          </p:cNvSpPr>
          <p:nvPr>
            <p:ph type="title"/>
          </p:nvPr>
        </p:nvSpPr>
        <p:spPr>
          <a:xfrm>
            <a:off x="10408045" y="6494495"/>
            <a:ext cx="1221649" cy="282788"/>
          </a:xfrm>
          <a:ln>
            <a:noFill/>
            <a:prstDash val="dash"/>
          </a:ln>
        </p:spPr>
        <p:txBody>
          <a:bodyPr>
            <a:normAutofit/>
          </a:bodyPr>
          <a:lstStyle/>
          <a:p>
            <a:r>
              <a:rPr lang="es-ES" sz="800" dirty="0">
                <a:solidFill>
                  <a:schemeClr val="accent1">
                    <a:lumMod val="50000"/>
                  </a:schemeClr>
                </a:solidFill>
                <a:latin typeface="Arial Rounded MT Bold" panose="020F0704030504030204" pitchFamily="34" charset="0"/>
              </a:rPr>
              <a:t>Click Pastoral No. 53</a:t>
            </a:r>
            <a:endParaRPr lang="es-CO" sz="800" dirty="0">
              <a:solidFill>
                <a:schemeClr val="accent1">
                  <a:lumMod val="50000"/>
                </a:schemeClr>
              </a:solidFill>
              <a:latin typeface="Arial Rounded MT Bold" panose="020F0704030504030204" pitchFamily="34" charset="0"/>
            </a:endParaRPr>
          </a:p>
        </p:txBody>
      </p:sp>
      <p:sp>
        <p:nvSpPr>
          <p:cNvPr id="4" name="CuadroTexto 3">
            <a:extLst>
              <a:ext uri="{FF2B5EF4-FFF2-40B4-BE49-F238E27FC236}">
                <a16:creationId xmlns:a16="http://schemas.microsoft.com/office/drawing/2014/main" id="{03C01A0C-5D04-463F-9C85-3401AC0989A9}"/>
              </a:ext>
            </a:extLst>
          </p:cNvPr>
          <p:cNvSpPr txBox="1"/>
          <p:nvPr/>
        </p:nvSpPr>
        <p:spPr>
          <a:xfrm>
            <a:off x="6755281" y="647456"/>
            <a:ext cx="5163341" cy="5655394"/>
          </a:xfrm>
          <a:prstGeom prst="rect">
            <a:avLst/>
          </a:prstGeom>
          <a:noFill/>
        </p:spPr>
        <p:txBody>
          <a:bodyPr wrap="square" rtlCol="0">
            <a:spAutoFit/>
          </a:bodyPr>
          <a:lstStyle/>
          <a:p>
            <a:r>
              <a:rPr lang="es-ES" b="1" dirty="0">
                <a:solidFill>
                  <a:schemeClr val="accent1">
                    <a:lumMod val="50000"/>
                  </a:schemeClr>
                </a:solidFill>
              </a:rPr>
              <a:t>a. Reconocer la Presencia de Dios</a:t>
            </a:r>
            <a:endParaRPr lang="es-ES" dirty="0">
              <a:solidFill>
                <a:schemeClr val="accent1">
                  <a:lumMod val="50000"/>
                </a:schemeClr>
              </a:solidFill>
            </a:endParaRPr>
          </a:p>
          <a:p>
            <a:r>
              <a:rPr lang="es-ES" sz="1100" dirty="0">
                <a:solidFill>
                  <a:schemeClr val="accent1">
                    <a:lumMod val="50000"/>
                  </a:schemeClr>
                </a:solidFill>
              </a:rPr>
              <a:t>"Si me buscan de todo corazón, yo me dejaré hallar por ustedes..." Jr. 29, 13.</a:t>
            </a:r>
          </a:p>
          <a:p>
            <a:br>
              <a:rPr lang="es-ES" dirty="0">
                <a:solidFill>
                  <a:schemeClr val="accent1">
                    <a:lumMod val="50000"/>
                  </a:schemeClr>
                </a:solidFill>
              </a:rPr>
            </a:br>
            <a:r>
              <a:rPr lang="es-CO" sz="1600" b="1" dirty="0">
                <a:solidFill>
                  <a:schemeClr val="accent1">
                    <a:lumMod val="50000"/>
                  </a:schemeClr>
                </a:solidFill>
              </a:rPr>
              <a:t>¡Qué feliz me siento Señor!</a:t>
            </a:r>
          </a:p>
          <a:p>
            <a:endParaRPr lang="es-CO" sz="1600" dirty="0">
              <a:solidFill>
                <a:schemeClr val="accent1">
                  <a:lumMod val="50000"/>
                </a:schemeClr>
              </a:solidFill>
            </a:endParaRPr>
          </a:p>
          <a:p>
            <a:r>
              <a:rPr lang="es-CO" sz="1600" b="1" i="1" dirty="0">
                <a:solidFill>
                  <a:schemeClr val="accent1">
                    <a:lumMod val="50000"/>
                  </a:schemeClr>
                </a:solidFill>
              </a:rPr>
              <a:t>Qué feliz me siento Señor </a:t>
            </a:r>
            <a:r>
              <a:rPr lang="es-CO" sz="1600" dirty="0">
                <a:solidFill>
                  <a:schemeClr val="accent1">
                    <a:lumMod val="50000"/>
                  </a:schemeClr>
                </a:solidFill>
              </a:rPr>
              <a:t>al contemplar en las mañanas la luz del sol y el calor de sus rayos porque en ellos experimento tu gran amor por mí. </a:t>
            </a:r>
          </a:p>
          <a:p>
            <a:r>
              <a:rPr lang="es-CO" sz="1600" b="1" i="1" dirty="0">
                <a:solidFill>
                  <a:schemeClr val="accent1">
                    <a:lumMod val="50000"/>
                  </a:schemeClr>
                </a:solidFill>
              </a:rPr>
              <a:t>Qué feliz me siento Señor </a:t>
            </a:r>
            <a:r>
              <a:rPr lang="es-CO" sz="1600" dirty="0">
                <a:solidFill>
                  <a:schemeClr val="accent1">
                    <a:lumMod val="50000"/>
                  </a:schemeClr>
                </a:solidFill>
              </a:rPr>
              <a:t>en las mañanas frías y lluviosas porque descubro en el agua tu propósito porque tenga una vida plenamente feliz. </a:t>
            </a:r>
          </a:p>
          <a:p>
            <a:r>
              <a:rPr lang="es-CO" sz="1600" b="1" i="1" dirty="0">
                <a:solidFill>
                  <a:schemeClr val="accent1">
                    <a:lumMod val="50000"/>
                  </a:schemeClr>
                </a:solidFill>
              </a:rPr>
              <a:t>Qué feliz me siento Señor</a:t>
            </a:r>
            <a:r>
              <a:rPr lang="es-CO" sz="1600" dirty="0">
                <a:solidFill>
                  <a:schemeClr val="accent1">
                    <a:lumMod val="50000"/>
                  </a:schemeClr>
                </a:solidFill>
              </a:rPr>
              <a:t> al descubrir la brisa que acaricia mi rostro porque descubro que siempre estarás a mi lado, aún en los momentos en que quisiera alejarme de ti. </a:t>
            </a:r>
          </a:p>
          <a:p>
            <a:r>
              <a:rPr lang="es-CO" sz="1600" b="1" i="1" dirty="0">
                <a:solidFill>
                  <a:schemeClr val="accent1">
                    <a:lumMod val="50000"/>
                  </a:schemeClr>
                </a:solidFill>
              </a:rPr>
              <a:t>Qué feliz me siento Señor </a:t>
            </a:r>
            <a:r>
              <a:rPr lang="es-CO" sz="1600" dirty="0">
                <a:solidFill>
                  <a:schemeClr val="accent1">
                    <a:lumMod val="50000"/>
                  </a:schemeClr>
                </a:solidFill>
              </a:rPr>
              <a:t>al escuchar el canto de las aves porque allí descubro que celebras y festejas mis triunfos y alegrías. </a:t>
            </a:r>
          </a:p>
          <a:p>
            <a:r>
              <a:rPr lang="es-CO" sz="1600" b="1" i="1" dirty="0">
                <a:solidFill>
                  <a:schemeClr val="accent1">
                    <a:lumMod val="50000"/>
                  </a:schemeClr>
                </a:solidFill>
              </a:rPr>
              <a:t>Qué feliz me siento Señor </a:t>
            </a:r>
            <a:r>
              <a:rPr lang="es-CO" sz="1600" dirty="0">
                <a:solidFill>
                  <a:schemeClr val="accent1">
                    <a:lumMod val="50000"/>
                  </a:schemeClr>
                </a:solidFill>
              </a:rPr>
              <a:t>al ver la variedad de colores en las flores porque me doy cuenta del cuidado que tienes por cada persona sin importar su raza, lengua o religión. </a:t>
            </a:r>
          </a:p>
          <a:p>
            <a:r>
              <a:rPr lang="es-CO" sz="1600" b="1" i="1" dirty="0">
                <a:solidFill>
                  <a:schemeClr val="accent1">
                    <a:lumMod val="50000"/>
                  </a:schemeClr>
                </a:solidFill>
              </a:rPr>
              <a:t>Qué feliz me siento Señor </a:t>
            </a:r>
            <a:r>
              <a:rPr lang="es-CO" sz="1600" dirty="0">
                <a:solidFill>
                  <a:schemeClr val="accent1">
                    <a:lumMod val="50000"/>
                  </a:schemeClr>
                </a:solidFill>
              </a:rPr>
              <a:t>al descubrir que cada elemento de la creación me habla de ti.</a:t>
            </a:r>
          </a:p>
          <a:p>
            <a:pPr algn="r"/>
            <a:r>
              <a:rPr lang="es-CO" sz="1050" b="1" dirty="0">
                <a:solidFill>
                  <a:schemeClr val="accent1">
                    <a:lumMod val="50000"/>
                  </a:schemeClr>
                </a:solidFill>
              </a:rPr>
              <a:t>Camilo R.</a:t>
            </a:r>
          </a:p>
        </p:txBody>
      </p:sp>
      <p:pic>
        <p:nvPicPr>
          <p:cNvPr id="1026" name="Picture 2" descr="Gal La Estancia: La presencia de Dios">
            <a:extLst>
              <a:ext uri="{FF2B5EF4-FFF2-40B4-BE49-F238E27FC236}">
                <a16:creationId xmlns:a16="http://schemas.microsoft.com/office/drawing/2014/main" id="{C2C5EE2E-C507-4B28-8E82-364D9DC9A19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5730" r="26232"/>
          <a:stretch/>
        </p:blipFill>
        <p:spPr bwMode="auto">
          <a:xfrm>
            <a:off x="0" y="0"/>
            <a:ext cx="597969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5531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3C01A0C-5D04-463F-9C85-3401AC0989A9}"/>
              </a:ext>
            </a:extLst>
          </p:cNvPr>
          <p:cNvSpPr txBox="1"/>
          <p:nvPr/>
        </p:nvSpPr>
        <p:spPr>
          <a:xfrm>
            <a:off x="514445" y="634981"/>
            <a:ext cx="4623376" cy="5147563"/>
          </a:xfrm>
          <a:prstGeom prst="rect">
            <a:avLst/>
          </a:prstGeom>
          <a:noFill/>
        </p:spPr>
        <p:txBody>
          <a:bodyPr wrap="square" rtlCol="0">
            <a:spAutoFit/>
          </a:bodyPr>
          <a:lstStyle/>
          <a:p>
            <a:pPr lvl="0" eaLnBrk="0" fontAlgn="base" hangingPunct="0">
              <a:spcBef>
                <a:spcPct val="0"/>
              </a:spcBef>
              <a:spcAft>
                <a:spcPct val="0"/>
              </a:spcAft>
            </a:pPr>
            <a:r>
              <a:rPr lang="es-CO" altLang="es-CO" b="1" dirty="0">
                <a:solidFill>
                  <a:srgbClr val="073763"/>
                </a:solidFill>
                <a:latin typeface="Verdana" panose="020B0604030504040204" pitchFamily="34" charset="0"/>
                <a:cs typeface="Times New Roman" panose="02020603050405020304" pitchFamily="18" charset="0"/>
              </a:rPr>
              <a:t>b. Iluminar nuestra vida</a:t>
            </a:r>
            <a:endParaRPr lang="es-CO" altLang="es-CO" dirty="0"/>
          </a:p>
          <a:p>
            <a:pPr lvl="0" eaLnBrk="0" fontAlgn="base" hangingPunct="0">
              <a:spcBef>
                <a:spcPct val="0"/>
              </a:spcBef>
              <a:spcAft>
                <a:spcPct val="0"/>
              </a:spcAft>
            </a:pPr>
            <a:r>
              <a:rPr lang="es-CO" altLang="es-CO" sz="1050" dirty="0">
                <a:solidFill>
                  <a:srgbClr val="073763"/>
                </a:solidFill>
                <a:latin typeface="Verdana" panose="020B0604030504040204" pitchFamily="34" charset="0"/>
                <a:cs typeface="Times New Roman" panose="02020603050405020304" pitchFamily="18" charset="0"/>
              </a:rPr>
              <a:t>“…te mostraré grandes cosas" Jr. 33,3.</a:t>
            </a:r>
            <a:endParaRPr lang="es-CO" altLang="es-CO" sz="1050" dirty="0"/>
          </a:p>
          <a:p>
            <a:endParaRPr lang="es-ES" sz="2000" dirty="0">
              <a:solidFill>
                <a:schemeClr val="accent1">
                  <a:lumMod val="50000"/>
                </a:schemeClr>
              </a:solidFill>
              <a:ea typeface="Verdana" panose="020B0604030504040204" pitchFamily="34" charset="0"/>
            </a:endParaRPr>
          </a:p>
          <a:p>
            <a:endParaRPr lang="es-CO" sz="1600" dirty="0">
              <a:solidFill>
                <a:srgbClr val="073763"/>
              </a:solidFill>
              <a:cs typeface="Times New Roman" panose="02020603050405020304" pitchFamily="18" charset="0"/>
            </a:endParaRPr>
          </a:p>
          <a:p>
            <a:endParaRPr lang="es-CO" sz="1600" dirty="0">
              <a:solidFill>
                <a:srgbClr val="073763"/>
              </a:solidFill>
              <a:cs typeface="Times New Roman" panose="02020603050405020304" pitchFamily="18" charset="0"/>
            </a:endParaRPr>
          </a:p>
          <a:p>
            <a:endParaRPr lang="es-CO" sz="1600" dirty="0">
              <a:solidFill>
                <a:srgbClr val="073763"/>
              </a:solidFill>
              <a:cs typeface="Times New Roman" panose="02020603050405020304" pitchFamily="18" charset="0"/>
            </a:endParaRPr>
          </a:p>
          <a:p>
            <a:endParaRPr lang="es-CO" sz="1600" dirty="0">
              <a:solidFill>
                <a:srgbClr val="073763"/>
              </a:solidFill>
              <a:cs typeface="Times New Roman" panose="02020603050405020304" pitchFamily="18" charset="0"/>
            </a:endParaRPr>
          </a:p>
          <a:p>
            <a:r>
              <a:rPr lang="es-ES" dirty="0">
                <a:solidFill>
                  <a:srgbClr val="073763"/>
                </a:solidFill>
                <a:cs typeface="Times New Roman" panose="02020603050405020304" pitchFamily="18" charset="0"/>
              </a:rPr>
              <a:t>"Dios nos hizo el don de un jardín exuberante, pero lo estamos convirtiendo en una superficie contaminada de «escombros, desiertos y suciedad» (</a:t>
            </a:r>
            <a:r>
              <a:rPr lang="es-ES" dirty="0" err="1">
                <a:solidFill>
                  <a:srgbClr val="073763"/>
                </a:solidFill>
                <a:cs typeface="Times New Roman" panose="02020603050405020304" pitchFamily="18" charset="0"/>
              </a:rPr>
              <a:t>Laudato</a:t>
            </a:r>
            <a:r>
              <a:rPr lang="es-ES" dirty="0">
                <a:solidFill>
                  <a:srgbClr val="073763"/>
                </a:solidFill>
                <a:cs typeface="Times New Roman" panose="02020603050405020304" pitchFamily="18" charset="0"/>
              </a:rPr>
              <a:t> si’, 161). No podemos rendirnos o ser indiferentes a la pérdida de la biodiversidad y a la destrucción de los ecosistemas, a menudo provocados por nuestros comportamientos irresponsables y egoístas. «Por nuestra causa, miles de especies ya no darán gloria a Dios con su existencia ni podrán comunicarnos su propio mensaje. No tenemos derecho» (</a:t>
            </a:r>
            <a:r>
              <a:rPr lang="es-ES" dirty="0" err="1">
                <a:solidFill>
                  <a:srgbClr val="073763"/>
                </a:solidFill>
                <a:cs typeface="Times New Roman" panose="02020603050405020304" pitchFamily="18" charset="0"/>
              </a:rPr>
              <a:t>ibíd</a:t>
            </a:r>
            <a:r>
              <a:rPr lang="es-ES" dirty="0">
                <a:solidFill>
                  <a:srgbClr val="073763"/>
                </a:solidFill>
                <a:cs typeface="Times New Roman" panose="02020603050405020304" pitchFamily="18" charset="0"/>
              </a:rPr>
              <a:t>., 33).</a:t>
            </a:r>
            <a:endParaRPr lang="es-CO" dirty="0">
              <a:solidFill>
                <a:srgbClr val="073763"/>
              </a:solidFill>
              <a:cs typeface="Times New Roman" panose="02020603050405020304" pitchFamily="18" charset="0"/>
            </a:endParaRPr>
          </a:p>
        </p:txBody>
      </p:sp>
      <p:grpSp>
        <p:nvGrpSpPr>
          <p:cNvPr id="9" name="Grupo 8">
            <a:extLst>
              <a:ext uri="{FF2B5EF4-FFF2-40B4-BE49-F238E27FC236}">
                <a16:creationId xmlns:a16="http://schemas.microsoft.com/office/drawing/2014/main" id="{646E0C79-BDD0-4001-AC51-849EFC95E71A}"/>
              </a:ext>
            </a:extLst>
          </p:cNvPr>
          <p:cNvGrpSpPr/>
          <p:nvPr/>
        </p:nvGrpSpPr>
        <p:grpSpPr>
          <a:xfrm>
            <a:off x="364065" y="6132351"/>
            <a:ext cx="2026797" cy="662731"/>
            <a:chOff x="364065" y="5620625"/>
            <a:chExt cx="3405538" cy="1174458"/>
          </a:xfrm>
        </p:grpSpPr>
        <p:pic>
          <p:nvPicPr>
            <p:cNvPr id="10" name="Picture 12" descr="Vector resumen de antecedentes rayas líneas. | Vector Gratis">
              <a:extLst>
                <a:ext uri="{FF2B5EF4-FFF2-40B4-BE49-F238E27FC236}">
                  <a16:creationId xmlns:a16="http://schemas.microsoft.com/office/drawing/2014/main" id="{DC928CE3-F922-4669-BA89-1F2C5B0641E8}"/>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7104" b="37313"/>
            <a:stretch/>
          </p:blipFill>
          <p:spPr bwMode="auto">
            <a:xfrm>
              <a:off x="364065" y="5620625"/>
              <a:ext cx="3405538" cy="1174458"/>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n 10">
              <a:extLst>
                <a:ext uri="{FF2B5EF4-FFF2-40B4-BE49-F238E27FC236}">
                  <a16:creationId xmlns:a16="http://schemas.microsoft.com/office/drawing/2014/main" id="{6BDB8648-E760-4E89-B691-FA94DEEE34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6742" y="5921454"/>
              <a:ext cx="628800" cy="537107"/>
            </a:xfrm>
            <a:prstGeom prst="rect">
              <a:avLst/>
            </a:prstGeom>
          </p:spPr>
        </p:pic>
      </p:grpSp>
      <p:sp>
        <p:nvSpPr>
          <p:cNvPr id="12" name="Título 1">
            <a:extLst>
              <a:ext uri="{FF2B5EF4-FFF2-40B4-BE49-F238E27FC236}">
                <a16:creationId xmlns:a16="http://schemas.microsoft.com/office/drawing/2014/main" id="{6433B8BC-08DB-443C-B765-AD7EEDCCB823}"/>
              </a:ext>
            </a:extLst>
          </p:cNvPr>
          <p:cNvSpPr txBox="1">
            <a:spLocks/>
          </p:cNvSpPr>
          <p:nvPr/>
        </p:nvSpPr>
        <p:spPr>
          <a:xfrm>
            <a:off x="984656" y="6575212"/>
            <a:ext cx="1221649" cy="282788"/>
          </a:xfrm>
          <a:prstGeom prst="rect">
            <a:avLst/>
          </a:prstGeom>
          <a:ln>
            <a:noFill/>
            <a:prstDash val="dash"/>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800" dirty="0" err="1">
                <a:solidFill>
                  <a:schemeClr val="accent1">
                    <a:lumMod val="50000"/>
                  </a:schemeClr>
                </a:solidFill>
                <a:latin typeface="Arial Rounded MT Bold" panose="020F0704030504030204" pitchFamily="34" charset="0"/>
              </a:rPr>
              <a:t>Click</a:t>
            </a:r>
            <a:r>
              <a:rPr lang="es-ES" sz="800" dirty="0">
                <a:solidFill>
                  <a:schemeClr val="accent1">
                    <a:lumMod val="50000"/>
                  </a:schemeClr>
                </a:solidFill>
                <a:latin typeface="Arial Rounded MT Bold" panose="020F0704030504030204" pitchFamily="34" charset="0"/>
              </a:rPr>
              <a:t> Pastoral No. 53</a:t>
            </a:r>
            <a:endParaRPr lang="es-CO" sz="800" dirty="0">
              <a:solidFill>
                <a:schemeClr val="accent1">
                  <a:lumMod val="50000"/>
                </a:schemeClr>
              </a:solidFill>
              <a:latin typeface="Arial Rounded MT Bold" panose="020F0704030504030204" pitchFamily="34" charset="0"/>
            </a:endParaRPr>
          </a:p>
        </p:txBody>
      </p:sp>
      <p:pic>
        <p:nvPicPr>
          <p:cNvPr id="2052" name="Picture 4" descr="Diestra de Dios">
            <a:extLst>
              <a:ext uri="{FF2B5EF4-FFF2-40B4-BE49-F238E27FC236}">
                <a16:creationId xmlns:a16="http://schemas.microsoft.com/office/drawing/2014/main" id="{BE5401D2-9178-4D0E-850A-3533390D343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39727"/>
          <a:stretch/>
        </p:blipFill>
        <p:spPr bwMode="auto">
          <a:xfrm>
            <a:off x="5865091" y="0"/>
            <a:ext cx="632690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4975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3C01A0C-5D04-463F-9C85-3401AC0989A9}"/>
              </a:ext>
            </a:extLst>
          </p:cNvPr>
          <p:cNvSpPr txBox="1"/>
          <p:nvPr/>
        </p:nvSpPr>
        <p:spPr>
          <a:xfrm>
            <a:off x="364065" y="2020510"/>
            <a:ext cx="4799555" cy="3693319"/>
          </a:xfrm>
          <a:prstGeom prst="rect">
            <a:avLst/>
          </a:prstGeom>
          <a:noFill/>
        </p:spPr>
        <p:txBody>
          <a:bodyPr wrap="square" rtlCol="0">
            <a:spAutoFit/>
          </a:bodyPr>
          <a:lstStyle/>
          <a:p>
            <a:pPr eaLnBrk="0" fontAlgn="base" hangingPunct="0">
              <a:spcBef>
                <a:spcPct val="0"/>
              </a:spcBef>
              <a:spcAft>
                <a:spcPct val="0"/>
              </a:spcAft>
            </a:pPr>
            <a:endParaRPr lang="es-ES" dirty="0">
              <a:solidFill>
                <a:srgbClr val="073763"/>
              </a:solidFill>
              <a:cs typeface="Times New Roman" panose="02020603050405020304" pitchFamily="18" charset="0"/>
            </a:endParaRPr>
          </a:p>
          <a:p>
            <a:pPr eaLnBrk="0" fontAlgn="base" hangingPunct="0">
              <a:spcBef>
                <a:spcPct val="0"/>
              </a:spcBef>
              <a:spcAft>
                <a:spcPct val="0"/>
              </a:spcAft>
            </a:pPr>
            <a:endParaRPr lang="es-ES" dirty="0">
              <a:solidFill>
                <a:srgbClr val="073763"/>
              </a:solidFill>
              <a:cs typeface="Times New Roman" panose="02020603050405020304" pitchFamily="18" charset="0"/>
            </a:endParaRPr>
          </a:p>
          <a:p>
            <a:pPr eaLnBrk="0" fontAlgn="base" hangingPunct="0">
              <a:spcBef>
                <a:spcPct val="0"/>
              </a:spcBef>
              <a:spcAft>
                <a:spcPct val="0"/>
              </a:spcAft>
            </a:pPr>
            <a:r>
              <a:rPr lang="es-ES" dirty="0">
                <a:solidFill>
                  <a:srgbClr val="073763"/>
                </a:solidFill>
                <a:cs typeface="Times New Roman" panose="02020603050405020304" pitchFamily="18" charset="0"/>
              </a:rPr>
              <a:t>El planeta continúa calentándose, en parte a causa de la actividad humana: el 2015 ha sido el año más caluroso jamás registrado y probablemente el 2016 lo será aún más. Esto provoca sequía, inundaciones, incendios y fenómenos meteorológicos extremos cada vez más graves. Los cambios climáticos contribuyen también a la dolorosa crisis de los emigrantes forzosos. Los pobres del mundo, que son los menos responsables de los cambios climáticos, son los más vulnerables y sufren ya los efectos.</a:t>
            </a:r>
            <a:endParaRPr lang="es-CO" dirty="0">
              <a:solidFill>
                <a:srgbClr val="073763"/>
              </a:solidFill>
              <a:cs typeface="Times New Roman" panose="02020603050405020304" pitchFamily="18" charset="0"/>
            </a:endParaRPr>
          </a:p>
        </p:txBody>
      </p:sp>
      <p:grpSp>
        <p:nvGrpSpPr>
          <p:cNvPr id="9" name="Grupo 8">
            <a:extLst>
              <a:ext uri="{FF2B5EF4-FFF2-40B4-BE49-F238E27FC236}">
                <a16:creationId xmlns:a16="http://schemas.microsoft.com/office/drawing/2014/main" id="{65C06715-F24C-4A0F-B179-5E6FF8AE7EE9}"/>
              </a:ext>
            </a:extLst>
          </p:cNvPr>
          <p:cNvGrpSpPr/>
          <p:nvPr/>
        </p:nvGrpSpPr>
        <p:grpSpPr>
          <a:xfrm>
            <a:off x="364065" y="6132351"/>
            <a:ext cx="2026797" cy="662731"/>
            <a:chOff x="364065" y="5620625"/>
            <a:chExt cx="3405538" cy="1174458"/>
          </a:xfrm>
        </p:grpSpPr>
        <p:pic>
          <p:nvPicPr>
            <p:cNvPr id="10" name="Picture 12" descr="Vector resumen de antecedentes rayas líneas. | Vector Gratis">
              <a:extLst>
                <a:ext uri="{FF2B5EF4-FFF2-40B4-BE49-F238E27FC236}">
                  <a16:creationId xmlns:a16="http://schemas.microsoft.com/office/drawing/2014/main" id="{BEDF8FEF-D07B-4F3D-B219-FE1E5CF75615}"/>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7104" b="37313"/>
            <a:stretch/>
          </p:blipFill>
          <p:spPr bwMode="auto">
            <a:xfrm>
              <a:off x="364065" y="5620625"/>
              <a:ext cx="3405538" cy="1174458"/>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n 10">
              <a:extLst>
                <a:ext uri="{FF2B5EF4-FFF2-40B4-BE49-F238E27FC236}">
                  <a16:creationId xmlns:a16="http://schemas.microsoft.com/office/drawing/2014/main" id="{0DF322C4-010B-4099-BD82-E1FB160429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6742" y="5921454"/>
              <a:ext cx="628800" cy="537107"/>
            </a:xfrm>
            <a:prstGeom prst="rect">
              <a:avLst/>
            </a:prstGeom>
          </p:spPr>
        </p:pic>
      </p:grpSp>
      <p:sp>
        <p:nvSpPr>
          <p:cNvPr id="12" name="Título 1">
            <a:extLst>
              <a:ext uri="{FF2B5EF4-FFF2-40B4-BE49-F238E27FC236}">
                <a16:creationId xmlns:a16="http://schemas.microsoft.com/office/drawing/2014/main" id="{974672AB-DEB5-45D1-AA8C-5DB5BA7C619D}"/>
              </a:ext>
            </a:extLst>
          </p:cNvPr>
          <p:cNvSpPr>
            <a:spLocks noGrp="1"/>
          </p:cNvSpPr>
          <p:nvPr>
            <p:ph type="title"/>
          </p:nvPr>
        </p:nvSpPr>
        <p:spPr>
          <a:xfrm>
            <a:off x="984656" y="6575212"/>
            <a:ext cx="1221649" cy="282788"/>
          </a:xfrm>
          <a:ln>
            <a:noFill/>
            <a:prstDash val="dash"/>
          </a:ln>
        </p:spPr>
        <p:txBody>
          <a:bodyPr>
            <a:normAutofit/>
          </a:bodyPr>
          <a:lstStyle/>
          <a:p>
            <a:r>
              <a:rPr lang="es-ES" sz="800" dirty="0">
                <a:solidFill>
                  <a:schemeClr val="accent1">
                    <a:lumMod val="50000"/>
                  </a:schemeClr>
                </a:solidFill>
                <a:latin typeface="Arial Rounded MT Bold" panose="020F0704030504030204" pitchFamily="34" charset="0"/>
              </a:rPr>
              <a:t>Click Pastoral No. 53</a:t>
            </a:r>
            <a:endParaRPr lang="es-CO" sz="800" dirty="0">
              <a:solidFill>
                <a:schemeClr val="accent1">
                  <a:lumMod val="50000"/>
                </a:schemeClr>
              </a:solidFill>
              <a:latin typeface="Arial Rounded MT Bold" panose="020F0704030504030204" pitchFamily="34" charset="0"/>
            </a:endParaRPr>
          </a:p>
        </p:txBody>
      </p:sp>
      <p:pic>
        <p:nvPicPr>
          <p:cNvPr id="5124" name="Picture 4" descr="Día Mundial de la Tierra: “Nuestra responsabilidad para con nuestro  planeta” | Entradas UCSP: Artículos">
            <a:extLst>
              <a:ext uri="{FF2B5EF4-FFF2-40B4-BE49-F238E27FC236}">
                <a16:creationId xmlns:a16="http://schemas.microsoft.com/office/drawing/2014/main" id="{2B73BF86-795E-4E11-A926-2489FE19DCF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7029" r="8988"/>
          <a:stretch/>
        </p:blipFill>
        <p:spPr bwMode="auto">
          <a:xfrm>
            <a:off x="5784211" y="0"/>
            <a:ext cx="640778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8910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3C01A0C-5D04-463F-9C85-3401AC0989A9}"/>
              </a:ext>
            </a:extLst>
          </p:cNvPr>
          <p:cNvSpPr txBox="1"/>
          <p:nvPr/>
        </p:nvSpPr>
        <p:spPr>
          <a:xfrm>
            <a:off x="364065" y="1310896"/>
            <a:ext cx="4799555" cy="4524315"/>
          </a:xfrm>
          <a:prstGeom prst="rect">
            <a:avLst/>
          </a:prstGeom>
          <a:noFill/>
        </p:spPr>
        <p:txBody>
          <a:bodyPr wrap="square" rtlCol="0">
            <a:spAutoFit/>
          </a:bodyPr>
          <a:lstStyle/>
          <a:p>
            <a:pPr eaLnBrk="0" fontAlgn="base" hangingPunct="0">
              <a:spcBef>
                <a:spcPct val="0"/>
              </a:spcBef>
              <a:spcAft>
                <a:spcPct val="0"/>
              </a:spcAft>
            </a:pPr>
            <a:r>
              <a:rPr lang="es-ES" dirty="0">
                <a:solidFill>
                  <a:srgbClr val="073763"/>
                </a:solidFill>
                <a:cs typeface="Times New Roman" panose="02020603050405020304" pitchFamily="18" charset="0"/>
              </a:rPr>
              <a:t>Como subraya la ecología integral, los seres humanos están profundamente unidos unos a otros y a la creación en su totalidad. Cuando maltratamos la naturaleza, maltratamos también a los seres humanos. Al mismo tiempo, cada criatura tiene su propio valor intrínseco que debe ser respetado. Escuchemos «tanto el clamor de la tierra como el clamor de los pobres» (</a:t>
            </a:r>
            <a:r>
              <a:rPr lang="es-ES" dirty="0" err="1">
                <a:solidFill>
                  <a:srgbClr val="073763"/>
                </a:solidFill>
                <a:cs typeface="Times New Roman" panose="02020603050405020304" pitchFamily="18" charset="0"/>
              </a:rPr>
              <a:t>ibíd</a:t>
            </a:r>
            <a:r>
              <a:rPr lang="es-ES" dirty="0">
                <a:solidFill>
                  <a:srgbClr val="073763"/>
                </a:solidFill>
                <a:cs typeface="Times New Roman" panose="02020603050405020304" pitchFamily="18" charset="0"/>
              </a:rPr>
              <a:t>., 49), y busquemos comprender atentamente cómo poder asegurar una respuesta adecuada y oportuna”</a:t>
            </a:r>
          </a:p>
          <a:p>
            <a:pPr eaLnBrk="0" fontAlgn="base" hangingPunct="0">
              <a:spcBef>
                <a:spcPct val="0"/>
              </a:spcBef>
              <a:spcAft>
                <a:spcPct val="0"/>
              </a:spcAft>
            </a:pPr>
            <a:endParaRPr lang="es-ES" dirty="0">
              <a:solidFill>
                <a:srgbClr val="073763"/>
              </a:solidFill>
              <a:cs typeface="Times New Roman" panose="02020603050405020304" pitchFamily="18" charset="0"/>
            </a:endParaRPr>
          </a:p>
          <a:p>
            <a:pPr algn="r"/>
            <a:r>
              <a:rPr lang="es-ES" b="1" i="1" dirty="0">
                <a:solidFill>
                  <a:srgbClr val="073763"/>
                </a:solidFill>
                <a:cs typeface="Times New Roman" panose="02020603050405020304" pitchFamily="18" charset="0"/>
              </a:rPr>
              <a:t>(Fragmento del Mensaje del Papa Francisco para la jornada mundial de oración por el cuidado de la creación. 1 de septiembre de 2016)</a:t>
            </a:r>
          </a:p>
        </p:txBody>
      </p:sp>
      <p:grpSp>
        <p:nvGrpSpPr>
          <p:cNvPr id="9" name="Grupo 8">
            <a:extLst>
              <a:ext uri="{FF2B5EF4-FFF2-40B4-BE49-F238E27FC236}">
                <a16:creationId xmlns:a16="http://schemas.microsoft.com/office/drawing/2014/main" id="{1A0609B6-B432-4587-BDF0-B8EDF51EDA69}"/>
              </a:ext>
            </a:extLst>
          </p:cNvPr>
          <p:cNvGrpSpPr/>
          <p:nvPr/>
        </p:nvGrpSpPr>
        <p:grpSpPr>
          <a:xfrm>
            <a:off x="364065" y="6132351"/>
            <a:ext cx="2026797" cy="662731"/>
            <a:chOff x="364065" y="5620625"/>
            <a:chExt cx="3405538" cy="1174458"/>
          </a:xfrm>
        </p:grpSpPr>
        <p:pic>
          <p:nvPicPr>
            <p:cNvPr id="10" name="Picture 12" descr="Vector resumen de antecedentes rayas líneas. | Vector Gratis">
              <a:extLst>
                <a:ext uri="{FF2B5EF4-FFF2-40B4-BE49-F238E27FC236}">
                  <a16:creationId xmlns:a16="http://schemas.microsoft.com/office/drawing/2014/main" id="{D9D80E0A-1AD5-4204-BB97-ADEF77A51809}"/>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7104" b="37313"/>
            <a:stretch/>
          </p:blipFill>
          <p:spPr bwMode="auto">
            <a:xfrm>
              <a:off x="364065" y="5620625"/>
              <a:ext cx="3405538" cy="1174458"/>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n 10">
              <a:extLst>
                <a:ext uri="{FF2B5EF4-FFF2-40B4-BE49-F238E27FC236}">
                  <a16:creationId xmlns:a16="http://schemas.microsoft.com/office/drawing/2014/main" id="{1E066118-23D3-4E20-AB17-A8A9EABC88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6742" y="5921454"/>
              <a:ext cx="628800" cy="537107"/>
            </a:xfrm>
            <a:prstGeom prst="rect">
              <a:avLst/>
            </a:prstGeom>
          </p:spPr>
        </p:pic>
      </p:grpSp>
      <p:sp>
        <p:nvSpPr>
          <p:cNvPr id="12" name="Título 1">
            <a:extLst>
              <a:ext uri="{FF2B5EF4-FFF2-40B4-BE49-F238E27FC236}">
                <a16:creationId xmlns:a16="http://schemas.microsoft.com/office/drawing/2014/main" id="{4F54DD3E-6399-4171-A3BB-B51D66BC9C6D}"/>
              </a:ext>
            </a:extLst>
          </p:cNvPr>
          <p:cNvSpPr>
            <a:spLocks noGrp="1"/>
          </p:cNvSpPr>
          <p:nvPr>
            <p:ph type="title"/>
          </p:nvPr>
        </p:nvSpPr>
        <p:spPr>
          <a:xfrm>
            <a:off x="984656" y="6575212"/>
            <a:ext cx="1221649" cy="282788"/>
          </a:xfrm>
          <a:ln>
            <a:noFill/>
            <a:prstDash val="dash"/>
          </a:ln>
        </p:spPr>
        <p:txBody>
          <a:bodyPr>
            <a:normAutofit/>
          </a:bodyPr>
          <a:lstStyle/>
          <a:p>
            <a:r>
              <a:rPr lang="es-ES" sz="800" dirty="0">
                <a:solidFill>
                  <a:schemeClr val="accent1">
                    <a:lumMod val="50000"/>
                  </a:schemeClr>
                </a:solidFill>
                <a:latin typeface="Arial Rounded MT Bold" panose="020F0704030504030204" pitchFamily="34" charset="0"/>
              </a:rPr>
              <a:t>Click Pastoral No. 53</a:t>
            </a:r>
            <a:endParaRPr lang="es-CO" sz="800" dirty="0">
              <a:solidFill>
                <a:schemeClr val="accent1">
                  <a:lumMod val="50000"/>
                </a:schemeClr>
              </a:solidFill>
              <a:latin typeface="Arial Rounded MT Bold" panose="020F0704030504030204" pitchFamily="34" charset="0"/>
            </a:endParaRPr>
          </a:p>
        </p:txBody>
      </p:sp>
      <p:pic>
        <p:nvPicPr>
          <p:cNvPr id="13" name="Picture 4" descr="Diestra de Dios">
            <a:extLst>
              <a:ext uri="{FF2B5EF4-FFF2-40B4-BE49-F238E27FC236}">
                <a16:creationId xmlns:a16="http://schemas.microsoft.com/office/drawing/2014/main" id="{9BD8D410-025A-4CBD-A046-F00A047E3EC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39727"/>
          <a:stretch/>
        </p:blipFill>
        <p:spPr bwMode="auto">
          <a:xfrm>
            <a:off x="5865091" y="0"/>
            <a:ext cx="632690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6487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E1A0E79-8398-4AB8-9341-CC8FACFE7906}"/>
              </a:ext>
            </a:extLst>
          </p:cNvPr>
          <p:cNvSpPr/>
          <p:nvPr/>
        </p:nvSpPr>
        <p:spPr>
          <a:xfrm>
            <a:off x="6492044" y="1738919"/>
            <a:ext cx="5426578" cy="4024179"/>
          </a:xfrm>
          <a:prstGeom prst="rect">
            <a:avLst/>
          </a:prstGeom>
        </p:spPr>
        <p:txBody>
          <a:bodyPr wrap="square">
            <a:spAutoFit/>
          </a:bodyPr>
          <a:lstStyle/>
          <a:p>
            <a:r>
              <a:rPr lang="es-ES" b="1" dirty="0">
                <a:solidFill>
                  <a:schemeClr val="accent1">
                    <a:lumMod val="50000"/>
                  </a:schemeClr>
                </a:solidFill>
                <a:latin typeface="verdana" panose="020B0604030504040204" pitchFamily="34" charset="0"/>
              </a:rPr>
              <a:t>c. Interiorizar el mensaje</a:t>
            </a:r>
            <a:endParaRPr lang="es-ES" dirty="0">
              <a:solidFill>
                <a:schemeClr val="accent1">
                  <a:lumMod val="50000"/>
                </a:schemeClr>
              </a:solidFill>
              <a:latin typeface="Times New Roman" panose="02020603050405020304" pitchFamily="18" charset="0"/>
            </a:endParaRPr>
          </a:p>
          <a:p>
            <a:r>
              <a:rPr lang="es-ES" sz="1050" dirty="0">
                <a:solidFill>
                  <a:schemeClr val="accent1">
                    <a:lumMod val="50000"/>
                  </a:schemeClr>
                </a:solidFill>
                <a:latin typeface="verdana" panose="020B0604030504040204" pitchFamily="34" charset="0"/>
              </a:rPr>
              <a:t>“Quiero meditar tus decretos y tener en cuenta tus caminos" </a:t>
            </a:r>
            <a:r>
              <a:rPr lang="es-ES" sz="1050" dirty="0" err="1">
                <a:solidFill>
                  <a:schemeClr val="accent1">
                    <a:lumMod val="50000"/>
                  </a:schemeClr>
                </a:solidFill>
                <a:latin typeface="verdana" panose="020B0604030504040204" pitchFamily="34" charset="0"/>
              </a:rPr>
              <a:t>Sl</a:t>
            </a:r>
            <a:r>
              <a:rPr lang="es-ES" sz="1050" dirty="0">
                <a:solidFill>
                  <a:schemeClr val="accent1">
                    <a:lumMod val="50000"/>
                  </a:schemeClr>
                </a:solidFill>
                <a:latin typeface="verdana" panose="020B0604030504040204" pitchFamily="34" charset="0"/>
              </a:rPr>
              <a:t>. 119, 15.</a:t>
            </a:r>
            <a:endParaRPr lang="es-ES" sz="1050" dirty="0">
              <a:solidFill>
                <a:schemeClr val="accent1">
                  <a:lumMod val="50000"/>
                </a:schemeClr>
              </a:solidFill>
              <a:latin typeface="Times New Roman" panose="02020603050405020304" pitchFamily="18" charset="0"/>
            </a:endParaRPr>
          </a:p>
          <a:p>
            <a:pPr marL="285750" indent="-285750">
              <a:buFont typeface="Arial" panose="020B0604020202020204" pitchFamily="34" charset="0"/>
              <a:buChar char="•"/>
            </a:pPr>
            <a:endParaRPr lang="es-ES" sz="1700" i="1" dirty="0">
              <a:solidFill>
                <a:schemeClr val="accent1">
                  <a:lumMod val="50000"/>
                </a:schemeClr>
              </a:solidFill>
              <a:latin typeface="verdana" panose="020B0604030504040204" pitchFamily="34" charset="0"/>
            </a:endParaRPr>
          </a:p>
          <a:p>
            <a:endParaRPr lang="es-CO" sz="1400" i="1" dirty="0">
              <a:solidFill>
                <a:schemeClr val="accent1">
                  <a:lumMod val="50000"/>
                </a:schemeClr>
              </a:solidFill>
              <a:latin typeface="verdana" panose="020B0604030504040204" pitchFamily="34" charset="0"/>
            </a:endParaRPr>
          </a:p>
          <a:p>
            <a:endParaRPr lang="es-CO" sz="1400" i="1" dirty="0">
              <a:solidFill>
                <a:schemeClr val="accent1">
                  <a:lumMod val="50000"/>
                </a:schemeClr>
              </a:solidFill>
              <a:latin typeface="verdana" panose="020B0604030504040204" pitchFamily="34" charset="0"/>
            </a:endParaRPr>
          </a:p>
          <a:p>
            <a:r>
              <a:rPr lang="es-CO" sz="1400" i="1" dirty="0">
                <a:solidFill>
                  <a:schemeClr val="accent1">
                    <a:lumMod val="50000"/>
                  </a:schemeClr>
                </a:solidFill>
                <a:latin typeface="verdana" panose="020B0604030504040204" pitchFamily="34" charset="0"/>
              </a:rPr>
              <a:t>   </a:t>
            </a:r>
          </a:p>
          <a:p>
            <a:pPr marL="285750" indent="-285750">
              <a:buFont typeface="Arial" panose="020B0604020202020204" pitchFamily="34" charset="0"/>
              <a:buChar char="•"/>
            </a:pPr>
            <a:r>
              <a:rPr lang="es-ES" sz="1400" i="1" dirty="0">
                <a:solidFill>
                  <a:schemeClr val="accent1">
                    <a:lumMod val="50000"/>
                  </a:schemeClr>
                </a:solidFill>
                <a:latin typeface="verdana" panose="020B0604030504040204" pitchFamily="34" charset="0"/>
              </a:rPr>
              <a:t>¿Qué gritos de la tierra escuchas en el contexto en el que vives (barrio, ciudad, país?</a:t>
            </a:r>
          </a:p>
          <a:p>
            <a:pPr marL="285750" indent="-285750">
              <a:buFont typeface="Arial" panose="020B0604020202020204" pitchFamily="34" charset="0"/>
              <a:buChar char="•"/>
            </a:pPr>
            <a:endParaRPr lang="es-ES" sz="1400" i="1" dirty="0">
              <a:solidFill>
                <a:schemeClr val="accent1">
                  <a:lumMod val="50000"/>
                </a:schemeClr>
              </a:solidFill>
              <a:latin typeface="verdana" panose="020B0604030504040204" pitchFamily="34" charset="0"/>
            </a:endParaRPr>
          </a:p>
          <a:p>
            <a:pPr marL="285750" indent="-285750">
              <a:buFont typeface="Arial" panose="020B0604020202020204" pitchFamily="34" charset="0"/>
              <a:buChar char="•"/>
            </a:pPr>
            <a:r>
              <a:rPr lang="es-ES" sz="1400" i="1" dirty="0">
                <a:solidFill>
                  <a:schemeClr val="accent1">
                    <a:lumMod val="50000"/>
                  </a:schemeClr>
                </a:solidFill>
                <a:latin typeface="verdana" panose="020B0604030504040204" pitchFamily="34" charset="0"/>
              </a:rPr>
              <a:t>¿Qué emociones experimentas al escuchar estos gritos?</a:t>
            </a:r>
          </a:p>
          <a:p>
            <a:pPr marL="285750" indent="-285750">
              <a:buFont typeface="Arial" panose="020B0604020202020204" pitchFamily="34" charset="0"/>
              <a:buChar char="•"/>
            </a:pPr>
            <a:endParaRPr lang="es-ES" sz="1400" i="1" dirty="0">
              <a:solidFill>
                <a:schemeClr val="accent1">
                  <a:lumMod val="50000"/>
                </a:schemeClr>
              </a:solidFill>
              <a:latin typeface="verdana" panose="020B0604030504040204" pitchFamily="34" charset="0"/>
            </a:endParaRPr>
          </a:p>
          <a:p>
            <a:pPr marL="285750" indent="-285750">
              <a:buFont typeface="Arial" panose="020B0604020202020204" pitchFamily="34" charset="0"/>
              <a:buChar char="•"/>
            </a:pPr>
            <a:r>
              <a:rPr lang="es-ES" sz="1400" i="1" dirty="0">
                <a:solidFill>
                  <a:schemeClr val="accent1">
                    <a:lumMod val="50000"/>
                  </a:schemeClr>
                </a:solidFill>
                <a:latin typeface="verdana" panose="020B0604030504040204" pitchFamily="34" charset="0"/>
              </a:rPr>
              <a:t>Al escuchar estos gritos de la tierra ¿Qué crees que podrías hacer para remediar las causas que ocasionan esos gritos? ¿Qué plan de acción emprenderías para ello? </a:t>
            </a:r>
          </a:p>
          <a:p>
            <a:pPr marL="285750" lvl="0" indent="-285750">
              <a:buFont typeface="Arial" panose="020B0604020202020204" pitchFamily="34" charset="0"/>
              <a:buChar char="•"/>
            </a:pPr>
            <a:endParaRPr lang="es-CO" sz="1400" i="1" dirty="0">
              <a:solidFill>
                <a:schemeClr val="accent1">
                  <a:lumMod val="50000"/>
                </a:schemeClr>
              </a:solidFill>
              <a:latin typeface="verdana" panose="020B0604030504040204" pitchFamily="34" charset="0"/>
            </a:endParaRPr>
          </a:p>
          <a:p>
            <a:pPr lvl="0"/>
            <a:endParaRPr lang="es-CO" sz="1400" i="1" dirty="0">
              <a:solidFill>
                <a:schemeClr val="accent1">
                  <a:lumMod val="50000"/>
                </a:schemeClr>
              </a:solidFill>
              <a:latin typeface="verdana" panose="020B0604030504040204" pitchFamily="34" charset="0"/>
            </a:endParaRPr>
          </a:p>
        </p:txBody>
      </p:sp>
      <p:grpSp>
        <p:nvGrpSpPr>
          <p:cNvPr id="8" name="Grupo 7">
            <a:extLst>
              <a:ext uri="{FF2B5EF4-FFF2-40B4-BE49-F238E27FC236}">
                <a16:creationId xmlns:a16="http://schemas.microsoft.com/office/drawing/2014/main" id="{10D0F97A-636B-40DD-AB7A-CFBD89720B3D}"/>
              </a:ext>
            </a:extLst>
          </p:cNvPr>
          <p:cNvGrpSpPr/>
          <p:nvPr/>
        </p:nvGrpSpPr>
        <p:grpSpPr>
          <a:xfrm>
            <a:off x="9891825" y="6038437"/>
            <a:ext cx="2026797" cy="662731"/>
            <a:chOff x="364065" y="5620625"/>
            <a:chExt cx="3405538" cy="1174458"/>
          </a:xfrm>
        </p:grpSpPr>
        <p:pic>
          <p:nvPicPr>
            <p:cNvPr id="9" name="Picture 12" descr="Vector resumen de antecedentes rayas líneas. | Vector Gratis">
              <a:extLst>
                <a:ext uri="{FF2B5EF4-FFF2-40B4-BE49-F238E27FC236}">
                  <a16:creationId xmlns:a16="http://schemas.microsoft.com/office/drawing/2014/main" id="{00EFCFF4-0AA9-4380-9A40-234F3D3AF24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7104" b="37313"/>
            <a:stretch/>
          </p:blipFill>
          <p:spPr bwMode="auto">
            <a:xfrm>
              <a:off x="364065" y="5620625"/>
              <a:ext cx="3405538" cy="1174458"/>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9">
              <a:extLst>
                <a:ext uri="{FF2B5EF4-FFF2-40B4-BE49-F238E27FC236}">
                  <a16:creationId xmlns:a16="http://schemas.microsoft.com/office/drawing/2014/main" id="{B2A75CA7-3688-4EF7-8540-EA0D259825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6742" y="5921454"/>
              <a:ext cx="628800" cy="537107"/>
            </a:xfrm>
            <a:prstGeom prst="rect">
              <a:avLst/>
            </a:prstGeom>
          </p:spPr>
        </p:pic>
      </p:grpSp>
      <p:sp>
        <p:nvSpPr>
          <p:cNvPr id="11" name="Título 1">
            <a:extLst>
              <a:ext uri="{FF2B5EF4-FFF2-40B4-BE49-F238E27FC236}">
                <a16:creationId xmlns:a16="http://schemas.microsoft.com/office/drawing/2014/main" id="{E0EC4BAB-C950-4D69-9937-C02376EE643D}"/>
              </a:ext>
            </a:extLst>
          </p:cNvPr>
          <p:cNvSpPr>
            <a:spLocks noGrp="1"/>
          </p:cNvSpPr>
          <p:nvPr>
            <p:ph type="title"/>
          </p:nvPr>
        </p:nvSpPr>
        <p:spPr>
          <a:xfrm>
            <a:off x="10408045" y="6494495"/>
            <a:ext cx="1221649" cy="282788"/>
          </a:xfrm>
          <a:ln>
            <a:noFill/>
            <a:prstDash val="dash"/>
          </a:ln>
        </p:spPr>
        <p:txBody>
          <a:bodyPr>
            <a:normAutofit/>
          </a:bodyPr>
          <a:lstStyle/>
          <a:p>
            <a:r>
              <a:rPr lang="es-ES" sz="800" dirty="0">
                <a:solidFill>
                  <a:schemeClr val="accent1">
                    <a:lumMod val="50000"/>
                  </a:schemeClr>
                </a:solidFill>
                <a:latin typeface="Arial Rounded MT Bold" panose="020F0704030504030204" pitchFamily="34" charset="0"/>
              </a:rPr>
              <a:t>Click Pastoral No. 53</a:t>
            </a:r>
            <a:endParaRPr lang="es-CO" sz="800" dirty="0">
              <a:solidFill>
                <a:schemeClr val="accent1">
                  <a:lumMod val="50000"/>
                </a:schemeClr>
              </a:solidFill>
              <a:latin typeface="Arial Rounded MT Bold" panose="020F0704030504030204" pitchFamily="34" charset="0"/>
            </a:endParaRPr>
          </a:p>
        </p:txBody>
      </p:sp>
      <p:pic>
        <p:nvPicPr>
          <p:cNvPr id="12" name="Picture 2" descr="El cuento que hará reflexionar a los hombres sobre el acoso y las  violaciones">
            <a:extLst>
              <a:ext uri="{FF2B5EF4-FFF2-40B4-BE49-F238E27FC236}">
                <a16:creationId xmlns:a16="http://schemas.microsoft.com/office/drawing/2014/main" id="{DD998099-1F28-441D-A5B0-21DD870D7FE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6030" r="26213"/>
          <a:stretch/>
        </p:blipFill>
        <p:spPr bwMode="auto">
          <a:xfrm>
            <a:off x="0" y="0"/>
            <a:ext cx="582262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855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C45C7471-DEA1-4E8F-9B65-1B4978F296DB}"/>
              </a:ext>
            </a:extLst>
          </p:cNvPr>
          <p:cNvSpPr/>
          <p:nvPr/>
        </p:nvSpPr>
        <p:spPr>
          <a:xfrm>
            <a:off x="514445" y="329056"/>
            <a:ext cx="5105243" cy="6024726"/>
          </a:xfrm>
          <a:prstGeom prst="rect">
            <a:avLst/>
          </a:prstGeom>
        </p:spPr>
        <p:txBody>
          <a:bodyPr wrap="square">
            <a:spAutoFit/>
          </a:bodyPr>
          <a:lstStyle/>
          <a:p>
            <a:r>
              <a:rPr lang="es-ES" b="1" dirty="0">
                <a:solidFill>
                  <a:schemeClr val="accent1">
                    <a:lumMod val="50000"/>
                  </a:schemeClr>
                </a:solidFill>
                <a:latin typeface="verdana" panose="020B0604030504040204" pitchFamily="34" charset="0"/>
              </a:rPr>
              <a:t>d. Orar</a:t>
            </a:r>
          </a:p>
          <a:p>
            <a:pPr lvl="0" eaLnBrk="0" fontAlgn="base" hangingPunct="0">
              <a:spcBef>
                <a:spcPct val="0"/>
              </a:spcBef>
              <a:spcAft>
                <a:spcPct val="0"/>
              </a:spcAft>
            </a:pPr>
            <a:r>
              <a:rPr lang="es-CO" altLang="es-CO" sz="1050" dirty="0">
                <a:solidFill>
                  <a:srgbClr val="073763"/>
                </a:solidFill>
                <a:latin typeface="Verdana" panose="020B0604030504040204" pitchFamily="34" charset="0"/>
              </a:rPr>
              <a:t>“Estén siempre alegres. Oren en todo momento. Den gracias a Dios por todo..." 1 Te. 16-18.</a:t>
            </a:r>
            <a:endParaRPr lang="es-CO" altLang="es-CO" sz="1050" dirty="0"/>
          </a:p>
          <a:p>
            <a:endParaRPr lang="es-ES" sz="1050" dirty="0">
              <a:solidFill>
                <a:schemeClr val="accent1">
                  <a:lumMod val="50000"/>
                </a:schemeClr>
              </a:solidFill>
              <a:latin typeface="Times New Roman" panose="02020603050405020304" pitchFamily="18" charset="0"/>
            </a:endParaRPr>
          </a:p>
          <a:p>
            <a:pPr eaLnBrk="0" fontAlgn="base" hangingPunct="0">
              <a:spcBef>
                <a:spcPct val="0"/>
              </a:spcBef>
              <a:spcAft>
                <a:spcPct val="0"/>
              </a:spcAft>
            </a:pPr>
            <a:endParaRPr lang="es-CO" sz="1400" i="1" dirty="0">
              <a:solidFill>
                <a:srgbClr val="073763"/>
              </a:solidFill>
              <a:latin typeface="Verdana" panose="020B0604030504040204" pitchFamily="34" charset="0"/>
              <a:ea typeface="Verdana" panose="020B0604030504040204" pitchFamily="34" charset="0"/>
            </a:endParaRPr>
          </a:p>
          <a:p>
            <a:pPr eaLnBrk="0" fontAlgn="base" hangingPunct="0">
              <a:spcBef>
                <a:spcPct val="0"/>
              </a:spcBef>
              <a:spcAft>
                <a:spcPct val="0"/>
              </a:spcAft>
            </a:pPr>
            <a:r>
              <a:rPr lang="es-ES" sz="1400" b="1" i="1" dirty="0">
                <a:solidFill>
                  <a:srgbClr val="073763"/>
                </a:solidFill>
                <a:latin typeface="Verdana" panose="020B0604030504040204" pitchFamily="34" charset="0"/>
                <a:ea typeface="Verdana" panose="020B0604030504040204" pitchFamily="34" charset="0"/>
              </a:rPr>
              <a:t>Señor:</a:t>
            </a:r>
            <a:r>
              <a:rPr lang="es-ES" sz="1400" i="1" dirty="0">
                <a:solidFill>
                  <a:srgbClr val="073763"/>
                </a:solidFill>
                <a:latin typeface="Verdana" panose="020B0604030504040204" pitchFamily="34" charset="0"/>
                <a:ea typeface="Verdana" panose="020B0604030504040204" pitchFamily="34" charset="0"/>
              </a:rPr>
              <a:t> Cuanto amor, dulzura y ternura hay manifiesta en todo lo que has creado: El agua, las plantas, los mares, el cielo, los aves, los animales terrestres, las montañas, el sol, el viento, la lluvia…</a:t>
            </a:r>
          </a:p>
          <a:p>
            <a:pPr eaLnBrk="0" fontAlgn="base" hangingPunct="0">
              <a:spcBef>
                <a:spcPct val="0"/>
              </a:spcBef>
              <a:spcAft>
                <a:spcPct val="0"/>
              </a:spcAft>
            </a:pPr>
            <a:endParaRPr lang="es-ES" sz="1400" i="1" dirty="0">
              <a:solidFill>
                <a:srgbClr val="073763"/>
              </a:solidFill>
              <a:latin typeface="Verdana" panose="020B0604030504040204" pitchFamily="34" charset="0"/>
              <a:ea typeface="Verdana" panose="020B0604030504040204" pitchFamily="34" charset="0"/>
            </a:endParaRPr>
          </a:p>
          <a:p>
            <a:pPr eaLnBrk="0" fontAlgn="base" hangingPunct="0">
              <a:spcBef>
                <a:spcPct val="0"/>
              </a:spcBef>
              <a:spcAft>
                <a:spcPct val="0"/>
              </a:spcAft>
            </a:pPr>
            <a:r>
              <a:rPr lang="es-ES" sz="1400" b="1" i="1" dirty="0">
                <a:solidFill>
                  <a:srgbClr val="073763"/>
                </a:solidFill>
                <a:latin typeface="Verdana" panose="020B0604030504040204" pitchFamily="34" charset="0"/>
                <a:ea typeface="Verdana" panose="020B0604030504040204" pitchFamily="34" charset="0"/>
              </a:rPr>
              <a:t>Señor:</a:t>
            </a:r>
            <a:r>
              <a:rPr lang="es-ES" sz="1400" i="1" dirty="0">
                <a:solidFill>
                  <a:srgbClr val="073763"/>
                </a:solidFill>
                <a:latin typeface="Verdana" panose="020B0604030504040204" pitchFamily="34" charset="0"/>
                <a:ea typeface="Verdana" panose="020B0604030504040204" pitchFamily="34" charset="0"/>
              </a:rPr>
              <a:t> Veo con tristeza que no hemos correspondido a ese amor cuidando de todo cuanto creaste. Veo el derroche de los recursos, el mal trato a las especies animales que creaste, el mal uso de agua, la contaminación del aire y de los mares…</a:t>
            </a:r>
          </a:p>
          <a:p>
            <a:pPr eaLnBrk="0" fontAlgn="base" hangingPunct="0">
              <a:spcBef>
                <a:spcPct val="0"/>
              </a:spcBef>
              <a:spcAft>
                <a:spcPct val="0"/>
              </a:spcAft>
            </a:pPr>
            <a:endParaRPr lang="es-ES" sz="1400" i="1" dirty="0">
              <a:solidFill>
                <a:srgbClr val="073763"/>
              </a:solidFill>
              <a:latin typeface="Verdana" panose="020B0604030504040204" pitchFamily="34" charset="0"/>
              <a:ea typeface="Verdana" panose="020B0604030504040204" pitchFamily="34" charset="0"/>
            </a:endParaRPr>
          </a:p>
          <a:p>
            <a:pPr eaLnBrk="0" fontAlgn="base" hangingPunct="0">
              <a:spcBef>
                <a:spcPct val="0"/>
              </a:spcBef>
              <a:spcAft>
                <a:spcPct val="0"/>
              </a:spcAft>
            </a:pPr>
            <a:r>
              <a:rPr lang="es-ES" sz="1400" b="1" i="1" dirty="0">
                <a:solidFill>
                  <a:srgbClr val="073763"/>
                </a:solidFill>
                <a:latin typeface="Verdana" panose="020B0604030504040204" pitchFamily="34" charset="0"/>
                <a:ea typeface="Verdana" panose="020B0604030504040204" pitchFamily="34" charset="0"/>
              </a:rPr>
              <a:t>Señor:</a:t>
            </a:r>
            <a:r>
              <a:rPr lang="es-ES" sz="1400" i="1" dirty="0">
                <a:solidFill>
                  <a:srgbClr val="073763"/>
                </a:solidFill>
                <a:latin typeface="Verdana" panose="020B0604030504040204" pitchFamily="34" charset="0"/>
                <a:ea typeface="Verdana" panose="020B0604030504040204" pitchFamily="34" charset="0"/>
              </a:rPr>
              <a:t> Me siento llamado a comprometerme en el cuidado de toda la creación. Dame la valentía del profeta para denunciar los dolores de la tierra, quiero ser su voz. Dame la esperanza que necesito para creer y sentir que no todo está perdido y que aún podemos reversar el gran daño que hemos hecho a nuestra casa común. Pero sobre todo, dame las fuerzas para dar testimonio y llevar una vida comprometida al servicio del cuidado de este hermoso jardín en el que vivimos: la tierra. Amén.</a:t>
            </a:r>
          </a:p>
          <a:p>
            <a:pPr eaLnBrk="0" fontAlgn="base" hangingPunct="0">
              <a:spcBef>
                <a:spcPct val="0"/>
              </a:spcBef>
              <a:spcAft>
                <a:spcPct val="0"/>
              </a:spcAft>
            </a:pPr>
            <a:endParaRPr lang="es-CO" sz="1400" i="1" dirty="0">
              <a:solidFill>
                <a:srgbClr val="073763"/>
              </a:solidFill>
              <a:latin typeface="Verdana" panose="020B0604030504040204" pitchFamily="34" charset="0"/>
              <a:ea typeface="Verdana" panose="020B0604030504040204" pitchFamily="34" charset="0"/>
            </a:endParaRPr>
          </a:p>
          <a:p>
            <a:pPr algn="r" eaLnBrk="0" fontAlgn="base" hangingPunct="0">
              <a:spcBef>
                <a:spcPct val="0"/>
              </a:spcBef>
              <a:spcAft>
                <a:spcPct val="0"/>
              </a:spcAft>
            </a:pPr>
            <a:r>
              <a:rPr lang="es-CO" sz="1400" i="1" dirty="0">
                <a:solidFill>
                  <a:srgbClr val="073763"/>
                </a:solidFill>
                <a:latin typeface="Verdana" panose="020B0604030504040204" pitchFamily="34" charset="0"/>
                <a:ea typeface="Verdana" panose="020B0604030504040204" pitchFamily="34" charset="0"/>
              </a:rPr>
              <a:t>Autor: Camilo E. Rodríguez F.</a:t>
            </a:r>
          </a:p>
        </p:txBody>
      </p:sp>
      <p:grpSp>
        <p:nvGrpSpPr>
          <p:cNvPr id="9" name="Grupo 8">
            <a:extLst>
              <a:ext uri="{FF2B5EF4-FFF2-40B4-BE49-F238E27FC236}">
                <a16:creationId xmlns:a16="http://schemas.microsoft.com/office/drawing/2014/main" id="{E884B565-BFBF-4EE7-B682-0B4FC7E51D84}"/>
              </a:ext>
            </a:extLst>
          </p:cNvPr>
          <p:cNvGrpSpPr/>
          <p:nvPr/>
        </p:nvGrpSpPr>
        <p:grpSpPr>
          <a:xfrm>
            <a:off x="364065" y="6132351"/>
            <a:ext cx="2026797" cy="662731"/>
            <a:chOff x="364065" y="5620625"/>
            <a:chExt cx="3405538" cy="1174458"/>
          </a:xfrm>
        </p:grpSpPr>
        <p:pic>
          <p:nvPicPr>
            <p:cNvPr id="10" name="Picture 12" descr="Vector resumen de antecedentes rayas líneas. | Vector Gratis">
              <a:extLst>
                <a:ext uri="{FF2B5EF4-FFF2-40B4-BE49-F238E27FC236}">
                  <a16:creationId xmlns:a16="http://schemas.microsoft.com/office/drawing/2014/main" id="{2B04296C-CF98-4A0D-8AAD-8B1C59B1B120}"/>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7104" b="37313"/>
            <a:stretch/>
          </p:blipFill>
          <p:spPr bwMode="auto">
            <a:xfrm>
              <a:off x="364065" y="5620625"/>
              <a:ext cx="3405538" cy="1174458"/>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n 10">
              <a:extLst>
                <a:ext uri="{FF2B5EF4-FFF2-40B4-BE49-F238E27FC236}">
                  <a16:creationId xmlns:a16="http://schemas.microsoft.com/office/drawing/2014/main" id="{5211D95E-8884-49DD-A71C-660AE3BF6B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6742" y="5921454"/>
              <a:ext cx="628800" cy="537107"/>
            </a:xfrm>
            <a:prstGeom prst="rect">
              <a:avLst/>
            </a:prstGeom>
          </p:spPr>
        </p:pic>
      </p:grpSp>
      <p:sp>
        <p:nvSpPr>
          <p:cNvPr id="13" name="Título 1">
            <a:extLst>
              <a:ext uri="{FF2B5EF4-FFF2-40B4-BE49-F238E27FC236}">
                <a16:creationId xmlns:a16="http://schemas.microsoft.com/office/drawing/2014/main" id="{164813E1-7584-47C3-8A35-6474A06467D9}"/>
              </a:ext>
            </a:extLst>
          </p:cNvPr>
          <p:cNvSpPr>
            <a:spLocks noGrp="1"/>
          </p:cNvSpPr>
          <p:nvPr>
            <p:ph type="title"/>
          </p:nvPr>
        </p:nvSpPr>
        <p:spPr>
          <a:xfrm>
            <a:off x="984656" y="6575212"/>
            <a:ext cx="1221649" cy="282788"/>
          </a:xfrm>
          <a:ln>
            <a:noFill/>
            <a:prstDash val="dash"/>
          </a:ln>
        </p:spPr>
        <p:txBody>
          <a:bodyPr>
            <a:normAutofit/>
          </a:bodyPr>
          <a:lstStyle/>
          <a:p>
            <a:r>
              <a:rPr lang="es-ES" sz="800" dirty="0">
                <a:solidFill>
                  <a:schemeClr val="accent1">
                    <a:lumMod val="50000"/>
                  </a:schemeClr>
                </a:solidFill>
                <a:latin typeface="Arial Rounded MT Bold" panose="020F0704030504030204" pitchFamily="34" charset="0"/>
              </a:rPr>
              <a:t>Click Pastoral No. 53</a:t>
            </a:r>
            <a:endParaRPr lang="es-CO" sz="800" dirty="0">
              <a:solidFill>
                <a:schemeClr val="accent1">
                  <a:lumMod val="50000"/>
                </a:schemeClr>
              </a:solidFill>
              <a:latin typeface="Arial Rounded MT Bold" panose="020F0704030504030204" pitchFamily="34" charset="0"/>
            </a:endParaRPr>
          </a:p>
        </p:txBody>
      </p:sp>
      <p:pic>
        <p:nvPicPr>
          <p:cNvPr id="6146" name="Picture 2" descr="La Plenitud de Dios, esta en Jesús.">
            <a:extLst>
              <a:ext uri="{FF2B5EF4-FFF2-40B4-BE49-F238E27FC236}">
                <a16:creationId xmlns:a16="http://schemas.microsoft.com/office/drawing/2014/main" id="{6EA6DD37-911F-425C-A2C2-3F409D817C1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40777"/>
          <a:stretch/>
        </p:blipFill>
        <p:spPr bwMode="auto">
          <a:xfrm>
            <a:off x="6096000" y="0"/>
            <a:ext cx="6096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8350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E1A0E79-8398-4AB8-9341-CC8FACFE7906}"/>
              </a:ext>
            </a:extLst>
          </p:cNvPr>
          <p:cNvSpPr/>
          <p:nvPr/>
        </p:nvSpPr>
        <p:spPr>
          <a:xfrm>
            <a:off x="7329531" y="3353326"/>
            <a:ext cx="4523485" cy="1154162"/>
          </a:xfrm>
          <a:prstGeom prst="rect">
            <a:avLst/>
          </a:prstGeom>
        </p:spPr>
        <p:txBody>
          <a:bodyPr wrap="square">
            <a:spAutoFit/>
          </a:bodyPr>
          <a:lstStyle/>
          <a:p>
            <a:r>
              <a:rPr lang="es-ES" b="1" dirty="0">
                <a:solidFill>
                  <a:schemeClr val="accent1">
                    <a:lumMod val="50000"/>
                  </a:schemeClr>
                </a:solidFill>
                <a:latin typeface="verdana" panose="020B0604030504040204" pitchFamily="34" charset="0"/>
              </a:rPr>
              <a:t>e. Cantar y celebrar</a:t>
            </a:r>
          </a:p>
          <a:p>
            <a:endParaRPr lang="es-ES" b="1" dirty="0">
              <a:solidFill>
                <a:schemeClr val="accent1">
                  <a:lumMod val="50000"/>
                </a:schemeClr>
              </a:solidFill>
              <a:latin typeface="verdana" panose="020B0604030504040204" pitchFamily="34" charset="0"/>
            </a:endParaRPr>
          </a:p>
          <a:p>
            <a:r>
              <a:rPr lang="es-ES" dirty="0">
                <a:solidFill>
                  <a:schemeClr val="accent1">
                    <a:lumMod val="50000"/>
                  </a:schemeClr>
                </a:solidFill>
                <a:latin typeface="verdana" panose="020B0604030504040204" pitchFamily="34" charset="0"/>
              </a:rPr>
              <a:t>Escucha la canción: </a:t>
            </a:r>
            <a:r>
              <a:rPr lang="es-CO" dirty="0">
                <a:solidFill>
                  <a:schemeClr val="accent1">
                    <a:lumMod val="50000"/>
                  </a:schemeClr>
                </a:solidFill>
                <a:latin typeface="verdana" panose="020B0604030504040204" pitchFamily="34" charset="0"/>
              </a:rPr>
              <a:t>Grita Tierra</a:t>
            </a:r>
          </a:p>
          <a:p>
            <a:endParaRPr lang="es-ES" sz="600" dirty="0">
              <a:solidFill>
                <a:schemeClr val="accent1">
                  <a:lumMod val="50000"/>
                </a:schemeClr>
              </a:solidFill>
              <a:latin typeface="Times New Roman" panose="02020603050405020304" pitchFamily="18" charset="0"/>
            </a:endParaRPr>
          </a:p>
          <a:p>
            <a:r>
              <a:rPr lang="es-ES" sz="900" dirty="0">
                <a:solidFill>
                  <a:schemeClr val="accent1">
                    <a:lumMod val="50000"/>
                  </a:schemeClr>
                </a:solidFill>
                <a:latin typeface="Times New Roman" panose="02020603050405020304" pitchFamily="18" charset="0"/>
                <a:hlinkClick r:id="rId2"/>
              </a:rPr>
              <a:t>https://www.youtube.com/watch?v=qp7gRYjW_LY</a:t>
            </a:r>
            <a:r>
              <a:rPr lang="es-ES" sz="900" dirty="0">
                <a:solidFill>
                  <a:schemeClr val="accent1">
                    <a:lumMod val="50000"/>
                  </a:schemeClr>
                </a:solidFill>
                <a:latin typeface="Times New Roman" panose="02020603050405020304" pitchFamily="18" charset="0"/>
              </a:rPr>
              <a:t> </a:t>
            </a:r>
          </a:p>
        </p:txBody>
      </p:sp>
      <p:grpSp>
        <p:nvGrpSpPr>
          <p:cNvPr id="8" name="Grupo 7">
            <a:extLst>
              <a:ext uri="{FF2B5EF4-FFF2-40B4-BE49-F238E27FC236}">
                <a16:creationId xmlns:a16="http://schemas.microsoft.com/office/drawing/2014/main" id="{1798C6ED-A431-43F9-9DD7-09EEAB3C327B}"/>
              </a:ext>
            </a:extLst>
          </p:cNvPr>
          <p:cNvGrpSpPr/>
          <p:nvPr/>
        </p:nvGrpSpPr>
        <p:grpSpPr>
          <a:xfrm>
            <a:off x="9891825" y="6038437"/>
            <a:ext cx="2026797" cy="662731"/>
            <a:chOff x="364065" y="5620625"/>
            <a:chExt cx="3405538" cy="1174458"/>
          </a:xfrm>
        </p:grpSpPr>
        <p:pic>
          <p:nvPicPr>
            <p:cNvPr id="9" name="Picture 12" descr="Vector resumen de antecedentes rayas líneas. | Vector Gratis">
              <a:extLst>
                <a:ext uri="{FF2B5EF4-FFF2-40B4-BE49-F238E27FC236}">
                  <a16:creationId xmlns:a16="http://schemas.microsoft.com/office/drawing/2014/main" id="{B12BE6FF-5007-457A-9D9A-B5C28BD70DF9}"/>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7104" b="37313"/>
            <a:stretch/>
          </p:blipFill>
          <p:spPr bwMode="auto">
            <a:xfrm>
              <a:off x="364065" y="5620625"/>
              <a:ext cx="3405538" cy="1174458"/>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9">
              <a:extLst>
                <a:ext uri="{FF2B5EF4-FFF2-40B4-BE49-F238E27FC236}">
                  <a16:creationId xmlns:a16="http://schemas.microsoft.com/office/drawing/2014/main" id="{395F3D42-5022-4FD1-96F1-3668E8ED9AC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6742" y="5921454"/>
              <a:ext cx="628800" cy="537107"/>
            </a:xfrm>
            <a:prstGeom prst="rect">
              <a:avLst/>
            </a:prstGeom>
          </p:spPr>
        </p:pic>
      </p:grpSp>
      <p:sp>
        <p:nvSpPr>
          <p:cNvPr id="11" name="Título 1">
            <a:extLst>
              <a:ext uri="{FF2B5EF4-FFF2-40B4-BE49-F238E27FC236}">
                <a16:creationId xmlns:a16="http://schemas.microsoft.com/office/drawing/2014/main" id="{31927DE6-65CC-4848-AFB2-7DE7FA841829}"/>
              </a:ext>
            </a:extLst>
          </p:cNvPr>
          <p:cNvSpPr>
            <a:spLocks noGrp="1"/>
          </p:cNvSpPr>
          <p:nvPr>
            <p:ph type="title"/>
          </p:nvPr>
        </p:nvSpPr>
        <p:spPr>
          <a:xfrm>
            <a:off x="10408045" y="6494495"/>
            <a:ext cx="1221649" cy="282788"/>
          </a:xfrm>
          <a:ln>
            <a:noFill/>
            <a:prstDash val="dash"/>
          </a:ln>
        </p:spPr>
        <p:txBody>
          <a:bodyPr>
            <a:normAutofit/>
          </a:bodyPr>
          <a:lstStyle/>
          <a:p>
            <a:r>
              <a:rPr lang="es-ES" sz="800" dirty="0">
                <a:solidFill>
                  <a:schemeClr val="accent1">
                    <a:lumMod val="50000"/>
                  </a:schemeClr>
                </a:solidFill>
                <a:latin typeface="Arial Rounded MT Bold" panose="020F0704030504030204" pitchFamily="34" charset="0"/>
              </a:rPr>
              <a:t>Click Pastoral No. 53</a:t>
            </a:r>
            <a:endParaRPr lang="es-CO" sz="800" dirty="0">
              <a:solidFill>
                <a:schemeClr val="accent1">
                  <a:lumMod val="50000"/>
                </a:schemeClr>
              </a:solidFill>
              <a:latin typeface="Arial Rounded MT Bold" panose="020F0704030504030204" pitchFamily="34" charset="0"/>
            </a:endParaRPr>
          </a:p>
        </p:txBody>
      </p:sp>
      <p:pic>
        <p:nvPicPr>
          <p:cNvPr id="8194" name="Picture 2" descr="Cantar a Dios – Iglesia Cristiana Casa de la Presencia de Dios">
            <a:extLst>
              <a:ext uri="{FF2B5EF4-FFF2-40B4-BE49-F238E27FC236}">
                <a16:creationId xmlns:a16="http://schemas.microsoft.com/office/drawing/2014/main" id="{6C834B2C-6667-4768-8AAB-03FA371CB83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0585" r="18445"/>
          <a:stretch/>
        </p:blipFill>
        <p:spPr bwMode="auto">
          <a:xfrm>
            <a:off x="0" y="0"/>
            <a:ext cx="627207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343411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4005</TotalTime>
  <Words>428</Words>
  <Application>Microsoft Office PowerPoint</Application>
  <PresentationFormat>Panorámica</PresentationFormat>
  <Paragraphs>73</Paragraphs>
  <Slides>10</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Rounded MT Bold</vt:lpstr>
      <vt:lpstr>Calibri</vt:lpstr>
      <vt:lpstr>Calibri Light</vt:lpstr>
      <vt:lpstr>Times New Roman</vt:lpstr>
      <vt:lpstr>Verdana</vt:lpstr>
      <vt:lpstr>Verdana</vt:lpstr>
      <vt:lpstr>Tema de Office</vt:lpstr>
      <vt:lpstr>Click Pastoral No. 53 Entre Tu y Yo. Recurso de Oración para Jóvenes.  Tema Cinco: “Llamados a escuchar el grito de la tierra”  </vt:lpstr>
      <vt:lpstr>Click Pastoral No. 53</vt:lpstr>
      <vt:lpstr>Click Pastoral No. 53</vt:lpstr>
      <vt:lpstr>Presentación de PowerPoint</vt:lpstr>
      <vt:lpstr>Click Pastoral No. 53</vt:lpstr>
      <vt:lpstr>Click Pastoral No. 53</vt:lpstr>
      <vt:lpstr>Click Pastoral No. 53</vt:lpstr>
      <vt:lpstr>Click Pastoral No. 53</vt:lpstr>
      <vt:lpstr>Click Pastoral No. 53</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CONACED</dc:creator>
  <cp:lastModifiedBy>CONACED</cp:lastModifiedBy>
  <cp:revision>235</cp:revision>
  <dcterms:created xsi:type="dcterms:W3CDTF">2020-01-20T16:35:24Z</dcterms:created>
  <dcterms:modified xsi:type="dcterms:W3CDTF">2021-10-28T19:19:20Z</dcterms:modified>
</cp:coreProperties>
</file>