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23" r:id="rId3"/>
    <p:sldId id="326" r:id="rId4"/>
    <p:sldId id="324" r:id="rId5"/>
    <p:sldId id="325" r:id="rId6"/>
    <p:sldId id="327" r:id="rId7"/>
    <p:sldId id="328" r:id="rId8"/>
    <p:sldId id="329" r:id="rId9"/>
    <p:sldId id="309"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7C44C10-D00B-4707-9A40-0D8F66159029}">
          <p14:sldIdLst>
            <p14:sldId id="292"/>
            <p14:sldId id="323"/>
            <p14:sldId id="326"/>
            <p14:sldId id="324"/>
            <p14:sldId id="325"/>
            <p14:sldId id="327"/>
            <p14:sldId id="328"/>
            <p14:sldId id="329"/>
            <p14:sldId id="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41D61"/>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6730" autoAdjust="0"/>
  </p:normalViewPr>
  <p:slideViewPr>
    <p:cSldViewPr snapToGrid="0">
      <p:cViewPr varScale="1">
        <p:scale>
          <a:sx n="110" d="100"/>
          <a:sy n="110" d="100"/>
        </p:scale>
        <p:origin x="114"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EA41-409E-4635-B6D5-E4B8516D9D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B6B6A15-540D-440E-BDE9-FDE8F3E5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93F831-FD72-4563-967D-CA913E9BB80F}"/>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5" name="Marcador de pie de página 4">
            <a:extLst>
              <a:ext uri="{FF2B5EF4-FFF2-40B4-BE49-F238E27FC236}">
                <a16:creationId xmlns:a16="http://schemas.microsoft.com/office/drawing/2014/main" id="{E4C81B9B-517B-4555-9D20-700C220796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1F5628-2ABF-42BA-B419-E6F771366DED}"/>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54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1E0DD-CB21-498F-A352-89DAE7EE9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13A2E9-32A9-456C-A175-DEF38D405C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88CDABA-2106-47F9-97F5-7067D5912906}"/>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5" name="Marcador de pie de página 4">
            <a:extLst>
              <a:ext uri="{FF2B5EF4-FFF2-40B4-BE49-F238E27FC236}">
                <a16:creationId xmlns:a16="http://schemas.microsoft.com/office/drawing/2014/main" id="{E87C4684-DF67-4457-A9E2-B60D9FF912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7648A-C57B-40FC-A385-8862ABA2D9E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6528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5D2B00-E6B2-4051-8A10-2595859FD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5B5689-1B92-42D4-BC8A-598D30A400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249E94-E2A7-4EFE-BC04-CD91130AFD1C}"/>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5" name="Marcador de pie de página 4">
            <a:extLst>
              <a:ext uri="{FF2B5EF4-FFF2-40B4-BE49-F238E27FC236}">
                <a16:creationId xmlns:a16="http://schemas.microsoft.com/office/drawing/2014/main" id="{922F3200-9666-48D2-9FD6-C046E8BD6D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F83C6B-53D9-4A5B-BAA1-7691E6AC2CA8}"/>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635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F0C25-7473-4963-8E97-5E53234F6B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16FB22-AD26-4A4C-AC11-14012AA00F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7380C4-F974-4922-845D-9BF27F6C185A}"/>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5" name="Marcador de pie de página 4">
            <a:extLst>
              <a:ext uri="{FF2B5EF4-FFF2-40B4-BE49-F238E27FC236}">
                <a16:creationId xmlns:a16="http://schemas.microsoft.com/office/drawing/2014/main" id="{9BB9B41E-DC34-4D2E-A778-E8B577CFF0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723DDE-EF90-4BD8-A3F1-A04D8E8F6AE1}"/>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16242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CE6C-54A6-43CA-8F17-5625779670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F3BC91-995E-4377-9A6E-AA64359CA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18E75D-C319-4088-B045-14EFE0A3E458}"/>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5" name="Marcador de pie de página 4">
            <a:extLst>
              <a:ext uri="{FF2B5EF4-FFF2-40B4-BE49-F238E27FC236}">
                <a16:creationId xmlns:a16="http://schemas.microsoft.com/office/drawing/2014/main" id="{E2342617-246A-4A97-ABD6-3BBB5EE247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F9672-93AE-4274-97B2-E20ABB51390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1233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0D66-8088-4CC5-8E85-E80AD29866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0BF6CE-6E44-452E-9DE7-B4E3EDE1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C25E2C3-2587-495A-9113-52BB90891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AE06C6C-FC10-4A6C-AA19-A1F4608F58B1}"/>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6" name="Marcador de pie de página 5">
            <a:extLst>
              <a:ext uri="{FF2B5EF4-FFF2-40B4-BE49-F238E27FC236}">
                <a16:creationId xmlns:a16="http://schemas.microsoft.com/office/drawing/2014/main" id="{4845E8CE-65D0-44CD-9C42-01806C3099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4C4909-12F5-446B-99D6-8141C40795B0}"/>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603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FD544-CA8B-4030-9D22-24BA4264B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85E51-8C9B-42A4-9DAD-8A812E455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1CD398-C6CC-4FF5-8297-FA872A477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D540CB7-0891-48EA-BFC9-3248778E5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2FBF90-E3F5-4678-9351-64D71CD3FE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A757210-8533-433E-92B0-FD7C2054E07A}"/>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8" name="Marcador de pie de página 7">
            <a:extLst>
              <a:ext uri="{FF2B5EF4-FFF2-40B4-BE49-F238E27FC236}">
                <a16:creationId xmlns:a16="http://schemas.microsoft.com/office/drawing/2014/main" id="{2008528F-BD44-40D5-9FEC-13C038CBFAE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8BA7468-E72B-476E-92A8-3979852B12FB}"/>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9571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9EFF8-8086-4A1C-8D6E-D1A1BEBF8C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BB23836-4CA0-4CE2-A960-D173655A8249}"/>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4" name="Marcador de pie de página 3">
            <a:extLst>
              <a:ext uri="{FF2B5EF4-FFF2-40B4-BE49-F238E27FC236}">
                <a16:creationId xmlns:a16="http://schemas.microsoft.com/office/drawing/2014/main" id="{62CBE1D4-8AD8-44D6-8F4F-5E56A10BFBF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BDA0D33-BE45-4944-91A6-624694610BB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01674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809751-D5CF-4055-81A1-93323AA883E1}"/>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3" name="Marcador de pie de página 2">
            <a:extLst>
              <a:ext uri="{FF2B5EF4-FFF2-40B4-BE49-F238E27FC236}">
                <a16:creationId xmlns:a16="http://schemas.microsoft.com/office/drawing/2014/main" id="{514E67F4-ED07-4EBE-B69B-5F1A4BEB12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ED51C8F-93D8-47EB-B47A-BC7B5E42FB09}"/>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0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65AB-F31A-4454-94A0-93F8FC1DFA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FDE0E1-7DBE-441C-B535-19C9CD5E0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3009355-986F-4E20-B5FC-DDE05E8DE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9FC3C8-E051-473A-8D46-24A1C6EADBAE}"/>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6" name="Marcador de pie de página 5">
            <a:extLst>
              <a:ext uri="{FF2B5EF4-FFF2-40B4-BE49-F238E27FC236}">
                <a16:creationId xmlns:a16="http://schemas.microsoft.com/office/drawing/2014/main" id="{EDF83DA9-D3C7-4138-AC6B-BC75BFE91F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628C5-8044-4883-915B-B7DE078FD53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78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647AB-A42D-4544-BB03-0A3AC5408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EDE2EE-0207-4FB8-930E-6C36C09B7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6E355E2-20DA-4148-9496-170E016D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984AA6-5FC4-491F-AE9D-25F846C0CBA3}"/>
              </a:ext>
            </a:extLst>
          </p:cNvPr>
          <p:cNvSpPr>
            <a:spLocks noGrp="1"/>
          </p:cNvSpPr>
          <p:nvPr>
            <p:ph type="dt" sz="half" idx="10"/>
          </p:nvPr>
        </p:nvSpPr>
        <p:spPr/>
        <p:txBody>
          <a:bodyPr/>
          <a:lstStyle/>
          <a:p>
            <a:fld id="{5EFF80B0-D9BD-4C3D-A116-B6D97F36E06D}" type="datetimeFigureOut">
              <a:rPr lang="es-CO" smtClean="0"/>
              <a:t>25/07/2022</a:t>
            </a:fld>
            <a:endParaRPr lang="es-CO"/>
          </a:p>
        </p:txBody>
      </p:sp>
      <p:sp>
        <p:nvSpPr>
          <p:cNvPr id="6" name="Marcador de pie de página 5">
            <a:extLst>
              <a:ext uri="{FF2B5EF4-FFF2-40B4-BE49-F238E27FC236}">
                <a16:creationId xmlns:a16="http://schemas.microsoft.com/office/drawing/2014/main" id="{CE932D58-92E7-4BEA-812B-F61373E805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3BE27-AF38-444E-BB34-5CA35F05347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845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3B9772-B56D-4B71-AAD2-97B42D1F1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A4BFE6-3694-4CC6-ADC8-4B747B810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2CD624-BE44-43D8-AC6C-DE11E9F68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80B0-D9BD-4C3D-A116-B6D97F36E06D}" type="datetimeFigureOut">
              <a:rPr lang="es-CO" smtClean="0"/>
              <a:t>25/07/2022</a:t>
            </a:fld>
            <a:endParaRPr lang="es-CO"/>
          </a:p>
        </p:txBody>
      </p:sp>
      <p:sp>
        <p:nvSpPr>
          <p:cNvPr id="5" name="Marcador de pie de página 4">
            <a:extLst>
              <a:ext uri="{FF2B5EF4-FFF2-40B4-BE49-F238E27FC236}">
                <a16:creationId xmlns:a16="http://schemas.microsoft.com/office/drawing/2014/main" id="{658F13C9-5342-405D-8262-9AD35DBE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A5D6744-8D91-41DA-8AFD-F36E5D3B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F92F-2CE2-41FA-96CC-3298E22C8B3C}" type="slidenum">
              <a:rPr lang="es-CO" smtClean="0"/>
              <a:t>‹Nº›</a:t>
            </a:fld>
            <a:endParaRPr lang="es-CO"/>
          </a:p>
        </p:txBody>
      </p:sp>
    </p:spTree>
    <p:extLst>
      <p:ext uri="{BB962C8B-B14F-4D97-AF65-F5344CB8AC3E}">
        <p14:creationId xmlns:p14="http://schemas.microsoft.com/office/powerpoint/2010/main" val="322997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vatican.va/content/francesco/es/speeches/2022/june/documents/20220622-incontromondiale-famiglie.html" TargetMode="External"/><Relationship Id="rId2" Type="http://schemas.openxmlformats.org/officeDocument/2006/relationships/hyperlink" Target="https://www.youtube.com/watch?v=NRIJfd0IShY"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GOsdn6D5dE" TargetMode="External"/><Relationship Id="rId2" Type="http://schemas.openxmlformats.org/officeDocument/2006/relationships/hyperlink" Target="https://www.youtube.com/watch?v=4ThabBgqxOI"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1cLgMWerM&amp;t=23s" TargetMode="External"/><Relationship Id="rId2" Type="http://schemas.openxmlformats.org/officeDocument/2006/relationships/hyperlink" Target="https://www.youtube.com/watch?v=iAx8c7A23RE&amp;t=842s"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youtube.com/watch?v=1-b2JdUqzNc" TargetMode="External"/><Relationship Id="rId7" Type="http://schemas.openxmlformats.org/officeDocument/2006/relationships/image" Target="../media/image7.png"/><Relationship Id="rId2" Type="http://schemas.openxmlformats.org/officeDocument/2006/relationships/hyperlink" Target="https://www.youtube.com/watch?v=OrpQECxaeCo"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vaticannews.va/es/papa/news/2022-06/wmof22-enviomisioneroalasfamilias-papafrancisco.html" TargetMode="External"/><Relationship Id="rId4" Type="http://schemas.openxmlformats.org/officeDocument/2006/relationships/hyperlink" Target="https://www.vatican.va/content/francesco/es/homilies/2022/documents/20220625-omelia-famigli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romefamily2022.com/es/press-kit/"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mailto:pastoralconaced@conaced.edu.co" TargetMode="External"/><Relationship Id="rId2" Type="http://schemas.openxmlformats.org/officeDocument/2006/relationships/hyperlink" Target="https://viapastoral.blogspot.com/2022/07/recursos-para-la-pastoral-familiar.htm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4E86BE3-540E-4E54-83D2-40CF1959E44F}"/>
              </a:ext>
            </a:extLst>
          </p:cNvPr>
          <p:cNvGrpSpPr/>
          <p:nvPr/>
        </p:nvGrpSpPr>
        <p:grpSpPr>
          <a:xfrm>
            <a:off x="294007" y="815974"/>
            <a:ext cx="8938384" cy="3363986"/>
            <a:chOff x="461787" y="1057552"/>
            <a:chExt cx="8938384" cy="3363986"/>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36" b="35063"/>
            <a:stretch/>
          </p:blipFill>
          <p:spPr bwMode="auto">
            <a:xfrm>
              <a:off x="461787" y="1057552"/>
              <a:ext cx="8938384" cy="33639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57" y="1906281"/>
              <a:ext cx="1650386" cy="1396480"/>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5259896" y="4230140"/>
            <a:ext cx="6744750" cy="1325563"/>
          </a:xfrm>
          <a:ln>
            <a:noFill/>
            <a:prstDash val="dash"/>
          </a:ln>
        </p:spPr>
        <p:txBody>
          <a:bodyPr>
            <a:normAutofit/>
          </a:bodyPr>
          <a:lstStyle/>
          <a:p>
            <a:r>
              <a:rPr lang="es-ES" dirty="0">
                <a:solidFill>
                  <a:schemeClr val="accent1">
                    <a:lumMod val="50000"/>
                  </a:schemeClr>
                </a:solidFill>
                <a:latin typeface="Arial Rounded MT Bold" panose="020F0704030504030204" pitchFamily="34" charset="0"/>
              </a:rPr>
              <a:t>Click Pastoral No. 69</a:t>
            </a:r>
            <a:br>
              <a:rPr lang="es-ES" sz="4800" dirty="0">
                <a:solidFill>
                  <a:schemeClr val="accent1">
                    <a:lumMod val="50000"/>
                  </a:schemeClr>
                </a:solidFill>
                <a:latin typeface="Arial Rounded MT Bold" panose="020F0704030504030204" pitchFamily="34" charset="0"/>
              </a:rPr>
            </a:br>
            <a:r>
              <a:rPr lang="es-ES" sz="1600" dirty="0">
                <a:solidFill>
                  <a:schemeClr val="accent1">
                    <a:lumMod val="50000"/>
                  </a:schemeClr>
                </a:solidFill>
                <a:latin typeface="Arial Rounded MT Bold" panose="020F0704030504030204" pitchFamily="34" charset="0"/>
              </a:rPr>
              <a:t>Recursos para la Pastoral Familiar a partir del X Encuentro Mundial de las Familias</a:t>
            </a:r>
            <a:endParaRPr lang="es-CO" sz="2000" dirty="0">
              <a:solidFill>
                <a:schemeClr val="accent1">
                  <a:lumMod val="50000"/>
                </a:schemeClr>
              </a:solidFill>
              <a:latin typeface="Arial Rounded MT Bold" panose="020F0704030504030204" pitchFamily="34" charset="0"/>
            </a:endParaRPr>
          </a:p>
        </p:txBody>
      </p:sp>
      <p:pic>
        <p:nvPicPr>
          <p:cNvPr id="1034" name="Picture 10" descr="Mouse PNG, Mouse Cursor, Computer Mouse Clipart Download - Free Transparent  PNG Logos">
            <a:extLst>
              <a:ext uri="{FF2B5EF4-FFF2-40B4-BE49-F238E27FC236}">
                <a16:creationId xmlns:a16="http://schemas.microsoft.com/office/drawing/2014/main" id="{0CE8A518-3145-4FBB-AB13-EA38EAF4C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4278" y="3641092"/>
            <a:ext cx="3496009" cy="19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8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10° Encuentro Mundial de las Familias – El programa • Istituto Figlie di  Maria Ausiliatrice">
            <a:extLst>
              <a:ext uri="{FF2B5EF4-FFF2-40B4-BE49-F238E27FC236}">
                <a16:creationId xmlns:a16="http://schemas.microsoft.com/office/drawing/2014/main" id="{3B7302B3-A8C1-7493-03F5-D8F23F0BC30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789" t="9579" r="712" b="737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7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08952467-FBF3-4C19-E36F-FCFA06ED883E}"/>
              </a:ext>
            </a:extLst>
          </p:cNvPr>
          <p:cNvSpPr txBox="1"/>
          <p:nvPr/>
        </p:nvSpPr>
        <p:spPr>
          <a:xfrm>
            <a:off x="7062158" y="2531754"/>
            <a:ext cx="4540230" cy="3139321"/>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CONACED Nacional te invita a revivir el X Encuentro mundial de las familias celebrado en Roma del 22 al 26 de junio de 2022. Para ello hemos organizado los insumos que ha dejado este encuentro de manera cronológica para su fácil consulta. Conviene difundir este material entre las familias de nuestros colegios, al tiempo que puede ser abordado por el equipo de pastoral familiar en algunos de los espacios de encuentro directo que se tienen con ellas.</a:t>
            </a:r>
            <a:endParaRPr lang="es-CO" dirty="0">
              <a:solidFill>
                <a:schemeClr val="accent1">
                  <a:lumMod val="50000"/>
                </a:schemeClr>
              </a:solidFill>
              <a:ea typeface="Verdana" panose="020B0604030504040204" pitchFamily="34" charset="0"/>
            </a:endParaRPr>
          </a:p>
        </p:txBody>
      </p:sp>
      <p:pic>
        <p:nvPicPr>
          <p:cNvPr id="4098" name="Picture 2" descr="Día de la Familia: 15 de mayo. ¡Conoce por qué se celebra y cómo! -  Calendarr">
            <a:extLst>
              <a:ext uri="{FF2B5EF4-FFF2-40B4-BE49-F238E27FC236}">
                <a16:creationId xmlns:a16="http://schemas.microsoft.com/office/drawing/2014/main" id="{ADBA5F64-650D-3449-AA36-C4443E5C89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16" r="9660"/>
          <a:stretch/>
        </p:blipFill>
        <p:spPr bwMode="auto">
          <a:xfrm>
            <a:off x="0" y="0"/>
            <a:ext cx="654488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88692B38-2CBF-C8E8-31A8-7EB840BC03B4}"/>
              </a:ext>
            </a:extLst>
          </p:cNvPr>
          <p:cNvGrpSpPr/>
          <p:nvPr/>
        </p:nvGrpSpPr>
        <p:grpSpPr>
          <a:xfrm>
            <a:off x="9997163" y="6131047"/>
            <a:ext cx="2026797" cy="662731"/>
            <a:chOff x="364065" y="5620625"/>
            <a:chExt cx="3405538" cy="1174458"/>
          </a:xfrm>
        </p:grpSpPr>
        <p:pic>
          <p:nvPicPr>
            <p:cNvPr id="6" name="Picture 12" descr="Vector resumen de antecedentes rayas líneas. | Vector Gratis">
              <a:extLst>
                <a:ext uri="{FF2B5EF4-FFF2-40B4-BE49-F238E27FC236}">
                  <a16:creationId xmlns:a16="http://schemas.microsoft.com/office/drawing/2014/main" id="{3F1962C3-8526-1EC1-0D41-08012CB997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1B4AF4F0-283A-0307-63BF-0C3B3DDB1B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8" name="Título 1">
            <a:extLst>
              <a:ext uri="{FF2B5EF4-FFF2-40B4-BE49-F238E27FC236}">
                <a16:creationId xmlns:a16="http://schemas.microsoft.com/office/drawing/2014/main" id="{B1ABF55A-BA74-0766-7CD9-B2E5BBB6C28A}"/>
              </a:ext>
            </a:extLst>
          </p:cNvPr>
          <p:cNvSpPr>
            <a:spLocks noGrp="1"/>
          </p:cNvSpPr>
          <p:nvPr>
            <p:ph type="title"/>
          </p:nvPr>
        </p:nvSpPr>
        <p:spPr>
          <a:xfrm>
            <a:off x="10617754" y="6573908"/>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69</a:t>
            </a:r>
            <a:endParaRPr lang="es-CO" sz="800"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07215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557014" y="2326218"/>
            <a:ext cx="5027776" cy="3139321"/>
          </a:xfrm>
          <a:prstGeom prst="rect">
            <a:avLst/>
          </a:prstGeom>
          <a:noFill/>
        </p:spPr>
        <p:txBody>
          <a:bodyPr wrap="square" rtlCol="0">
            <a:spAutoFit/>
          </a:bodyPr>
          <a:lstStyle/>
          <a:p>
            <a:r>
              <a:rPr lang="es-ES" b="1" dirty="0">
                <a:solidFill>
                  <a:schemeClr val="accent1">
                    <a:lumMod val="50000"/>
                  </a:schemeClr>
                </a:solidFill>
                <a:ea typeface="Verdana" panose="020B0604030504040204" pitchFamily="34" charset="0"/>
              </a:rPr>
              <a:t>Día uno – 22 de junio de 2022</a:t>
            </a:r>
            <a:endParaRPr lang="es-CO" b="1" dirty="0">
              <a:solidFill>
                <a:schemeClr val="accent1">
                  <a:lumMod val="50000"/>
                </a:schemeClr>
              </a:solidFill>
              <a:ea typeface="Verdana" panose="020B0604030504040204" pitchFamily="34" charset="0"/>
            </a:endParaRPr>
          </a:p>
          <a:p>
            <a:r>
              <a:rPr lang="es-ES" b="1" dirty="0">
                <a:solidFill>
                  <a:schemeClr val="accent1">
                    <a:lumMod val="50000"/>
                  </a:schemeClr>
                </a:solidFill>
                <a:ea typeface="Verdana" panose="020B0604030504040204" pitchFamily="34" charset="0"/>
              </a:rPr>
              <a:t>Tema: Apertura de la reunión</a:t>
            </a:r>
            <a:endParaRPr lang="es-CO" b="1"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 </a:t>
            </a:r>
            <a:endParaRPr lang="es-CO" dirty="0">
              <a:solidFill>
                <a:schemeClr val="accent1">
                  <a:lumMod val="50000"/>
                </a:schemeClr>
              </a:solidFill>
              <a:ea typeface="Verdana" panose="020B0604030504040204" pitchFamily="34" charset="0"/>
            </a:endParaRPr>
          </a:p>
          <a:p>
            <a:r>
              <a:rPr lang="es-ES" b="1" dirty="0">
                <a:solidFill>
                  <a:schemeClr val="accent1">
                    <a:lumMod val="50000"/>
                  </a:schemeClr>
                </a:solidFill>
                <a:ea typeface="Verdana" panose="020B0604030504040204" pitchFamily="34" charset="0"/>
              </a:rPr>
              <a:t>Transmisión del festival de las familias: </a:t>
            </a:r>
            <a:r>
              <a:rPr lang="es-ES" dirty="0">
                <a:solidFill>
                  <a:schemeClr val="accent1">
                    <a:lumMod val="50000"/>
                  </a:schemeClr>
                </a:solidFill>
                <a:ea typeface="Verdana" panose="020B0604030504040204" pitchFamily="34" charset="0"/>
                <a:hlinkClick r:id="rId2">
                  <a:extLst>
                    <a:ext uri="{A12FA001-AC4F-418D-AE19-62706E023703}">
                      <ahyp:hlinkClr xmlns:ahyp="http://schemas.microsoft.com/office/drawing/2018/hyperlinkcolor" val="tx"/>
                    </a:ext>
                  </a:extLst>
                </a:hlinkClick>
              </a:rPr>
              <a:t>https://www.youtube.com/watch?v=NRIJfd0IShY</a:t>
            </a:r>
            <a:endParaRPr lang="es-ES" dirty="0">
              <a:solidFill>
                <a:schemeClr val="accent1">
                  <a:lumMod val="50000"/>
                </a:schemeClr>
              </a:solidFill>
              <a:ea typeface="Verdana" panose="020B0604030504040204" pitchFamily="34" charset="0"/>
            </a:endParaRPr>
          </a:p>
          <a:p>
            <a:endParaRPr lang="es-CO" dirty="0">
              <a:solidFill>
                <a:schemeClr val="accent1">
                  <a:lumMod val="50000"/>
                </a:schemeClr>
              </a:solidFill>
              <a:ea typeface="Verdana" panose="020B0604030504040204" pitchFamily="34" charset="0"/>
            </a:endParaRPr>
          </a:p>
          <a:p>
            <a:r>
              <a:rPr lang="es-ES" b="1" dirty="0">
                <a:solidFill>
                  <a:schemeClr val="accent1">
                    <a:lumMod val="50000"/>
                  </a:schemeClr>
                </a:solidFill>
                <a:ea typeface="Verdana" panose="020B0604030504040204" pitchFamily="34" charset="0"/>
              </a:rPr>
              <a:t>Discurso del Santo Padre en el festival de las familias:</a:t>
            </a:r>
            <a:r>
              <a:rPr lang="es-ES" dirty="0">
                <a:solidFill>
                  <a:schemeClr val="accent1">
                    <a:lumMod val="50000"/>
                  </a:schemeClr>
                </a:solidFill>
                <a:ea typeface="Verdana" panose="020B0604030504040204" pitchFamily="34" charset="0"/>
              </a:rPr>
              <a:t> </a:t>
            </a:r>
            <a:r>
              <a:rPr lang="es-ES" dirty="0">
                <a:solidFill>
                  <a:schemeClr val="accent1">
                    <a:lumMod val="50000"/>
                  </a:schemeClr>
                </a:solidFill>
                <a:ea typeface="Verdana" panose="020B0604030504040204" pitchFamily="34" charset="0"/>
                <a:hlinkClick r:id="rId3">
                  <a:extLst>
                    <a:ext uri="{A12FA001-AC4F-418D-AE19-62706E023703}">
                      <ahyp:hlinkClr xmlns:ahyp="http://schemas.microsoft.com/office/drawing/2018/hyperlinkcolor" val="tx"/>
                    </a:ext>
                  </a:extLst>
                </a:hlinkClick>
              </a:rPr>
              <a:t>https://www.vatican.va/content/francesco/es/speeches/2022/june/documents/20220622-incontromondiale-famiglie.html</a:t>
            </a:r>
            <a:endParaRPr lang="es-CO"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104226" y="599482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724817" y="643768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69</a:t>
            </a:r>
            <a:endParaRPr lang="es-CO" sz="800" dirty="0">
              <a:solidFill>
                <a:schemeClr val="accent1">
                  <a:lumMod val="50000"/>
                </a:schemeClr>
              </a:solidFill>
              <a:latin typeface="Arial Rounded MT Bold" panose="020F0704030504030204" pitchFamily="34" charset="0"/>
            </a:endParaRPr>
          </a:p>
        </p:txBody>
      </p:sp>
      <p:pic>
        <p:nvPicPr>
          <p:cNvPr id="1028" name="Picture 4" descr="Actividades en familia: 14 ideas para disfrutar juntos">
            <a:extLst>
              <a:ext uri="{FF2B5EF4-FFF2-40B4-BE49-F238E27FC236}">
                <a16:creationId xmlns:a16="http://schemas.microsoft.com/office/drawing/2014/main" id="{93FFC3D8-97D1-12E3-DD04-EC5AFED943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054" t="212" r="32057" b="-212"/>
          <a:stretch/>
        </p:blipFill>
        <p:spPr bwMode="auto">
          <a:xfrm>
            <a:off x="6490191" y="0"/>
            <a:ext cx="5701809" cy="689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9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50309" y="2216297"/>
            <a:ext cx="4467069" cy="3693319"/>
          </a:xfrm>
          <a:prstGeom prst="rect">
            <a:avLst/>
          </a:prstGeom>
          <a:noFill/>
        </p:spPr>
        <p:txBody>
          <a:bodyPr wrap="square" rtlCol="0">
            <a:spAutoFit/>
          </a:bodyPr>
          <a:lstStyle/>
          <a:p>
            <a:pPr algn="just"/>
            <a:r>
              <a:rPr lang="es-ES" b="1" dirty="0">
                <a:solidFill>
                  <a:schemeClr val="accent1">
                    <a:lumMod val="50000"/>
                  </a:schemeClr>
                </a:solidFill>
                <a:ea typeface="Verdana" panose="020B0604030504040204" pitchFamily="34" charset="0"/>
              </a:rPr>
              <a:t>Día dos – 23 de junio de 2022</a:t>
            </a:r>
            <a:endParaRPr lang="es-CO" b="1" dirty="0">
              <a:solidFill>
                <a:schemeClr val="accent1">
                  <a:lumMod val="50000"/>
                </a:schemeClr>
              </a:solidFill>
              <a:ea typeface="Verdana" panose="020B0604030504040204" pitchFamily="34" charset="0"/>
            </a:endParaRPr>
          </a:p>
          <a:p>
            <a:pPr algn="just"/>
            <a:r>
              <a:rPr lang="es-ES" b="1" dirty="0">
                <a:solidFill>
                  <a:schemeClr val="accent1">
                    <a:lumMod val="50000"/>
                  </a:schemeClr>
                </a:solidFill>
                <a:ea typeface="Verdana" panose="020B0604030504040204" pitchFamily="34" charset="0"/>
              </a:rPr>
              <a:t>Tema: Amor de familia</a:t>
            </a:r>
            <a:endParaRPr lang="es-CO" b="1" dirty="0">
              <a:solidFill>
                <a:schemeClr val="accent1">
                  <a:lumMod val="50000"/>
                </a:schemeClr>
              </a:solidFill>
              <a:ea typeface="Verdana" panose="020B0604030504040204" pitchFamily="34" charset="0"/>
            </a:endParaRPr>
          </a:p>
          <a:p>
            <a:pPr algn="just"/>
            <a:r>
              <a:rPr lang="es-ES" dirty="0">
                <a:solidFill>
                  <a:schemeClr val="accent1">
                    <a:lumMod val="50000"/>
                  </a:schemeClr>
                </a:solidFill>
                <a:ea typeface="Verdana" panose="020B0604030504040204" pitchFamily="34" charset="0"/>
              </a:rPr>
              <a:t> </a:t>
            </a:r>
            <a:endParaRPr lang="es-CO" dirty="0">
              <a:solidFill>
                <a:schemeClr val="accent1">
                  <a:lumMod val="50000"/>
                </a:schemeClr>
              </a:solidFill>
              <a:ea typeface="Verdana" panose="020B0604030504040204" pitchFamily="34" charset="0"/>
            </a:endParaRPr>
          </a:p>
          <a:p>
            <a:pPr algn="just"/>
            <a:r>
              <a:rPr lang="es-ES" b="1" dirty="0">
                <a:solidFill>
                  <a:schemeClr val="accent1">
                    <a:lumMod val="50000"/>
                  </a:schemeClr>
                </a:solidFill>
                <a:ea typeface="Verdana" panose="020B0604030504040204" pitchFamily="34" charset="0"/>
              </a:rPr>
              <a:t>Transmisión del Encuentro Parte Uno:</a:t>
            </a:r>
          </a:p>
          <a:p>
            <a:pPr algn="just"/>
            <a:r>
              <a:rPr lang="es-ES" dirty="0">
                <a:solidFill>
                  <a:schemeClr val="accent1">
                    <a:lumMod val="50000"/>
                  </a:schemeClr>
                </a:solidFill>
                <a:ea typeface="Verdana" panose="020B0604030504040204" pitchFamily="34" charset="0"/>
              </a:rPr>
              <a:t> </a:t>
            </a:r>
            <a:r>
              <a:rPr lang="es-ES" dirty="0">
                <a:solidFill>
                  <a:schemeClr val="accent1">
                    <a:lumMod val="50000"/>
                  </a:schemeClr>
                </a:solidFill>
                <a:ea typeface="Verdana" panose="020B0604030504040204" pitchFamily="34" charset="0"/>
                <a:hlinkClick r:id="rId2">
                  <a:extLst>
                    <a:ext uri="{A12FA001-AC4F-418D-AE19-62706E023703}">
                      <ahyp:hlinkClr xmlns:ahyp="http://schemas.microsoft.com/office/drawing/2018/hyperlinkcolor" val="tx"/>
                    </a:ext>
                  </a:extLst>
                </a:hlinkClick>
              </a:rPr>
              <a:t>https://www.youtube.com/watch?v=4ThabBgqxOI</a:t>
            </a:r>
            <a:r>
              <a:rPr lang="es-ES" dirty="0">
                <a:solidFill>
                  <a:schemeClr val="accent1">
                    <a:lumMod val="50000"/>
                  </a:schemeClr>
                </a:solidFill>
                <a:ea typeface="Verdana" panose="020B0604030504040204" pitchFamily="34" charset="0"/>
              </a:rPr>
              <a:t> </a:t>
            </a:r>
          </a:p>
          <a:p>
            <a:pPr algn="just"/>
            <a:endParaRPr lang="es-CO" dirty="0">
              <a:solidFill>
                <a:schemeClr val="accent1">
                  <a:lumMod val="50000"/>
                </a:schemeClr>
              </a:solidFill>
              <a:ea typeface="Verdana" panose="020B0604030504040204" pitchFamily="34" charset="0"/>
            </a:endParaRPr>
          </a:p>
          <a:p>
            <a:pPr algn="just"/>
            <a:r>
              <a:rPr lang="es-ES" b="1" dirty="0">
                <a:solidFill>
                  <a:schemeClr val="accent1">
                    <a:lumMod val="50000"/>
                  </a:schemeClr>
                </a:solidFill>
                <a:ea typeface="Verdana" panose="020B0604030504040204" pitchFamily="34" charset="0"/>
              </a:rPr>
              <a:t>Transmisión del Encuentro Parte Dos:</a:t>
            </a:r>
          </a:p>
          <a:p>
            <a:pPr algn="just"/>
            <a:r>
              <a:rPr lang="es-ES" dirty="0">
                <a:solidFill>
                  <a:schemeClr val="accent1">
                    <a:lumMod val="50000"/>
                  </a:schemeClr>
                </a:solidFill>
                <a:ea typeface="Verdana" panose="020B0604030504040204" pitchFamily="34" charset="0"/>
              </a:rPr>
              <a:t> </a:t>
            </a:r>
            <a:r>
              <a:rPr lang="es-ES" dirty="0">
                <a:solidFill>
                  <a:schemeClr val="accent1">
                    <a:lumMod val="50000"/>
                  </a:schemeClr>
                </a:solidFill>
                <a:ea typeface="Verdana" panose="020B0604030504040204" pitchFamily="34" charset="0"/>
                <a:hlinkClick r:id="rId3">
                  <a:extLst>
                    <a:ext uri="{A12FA001-AC4F-418D-AE19-62706E023703}">
                      <ahyp:hlinkClr xmlns:ahyp="http://schemas.microsoft.com/office/drawing/2018/hyperlinkcolor" val="tx"/>
                    </a:ext>
                  </a:extLst>
                </a:hlinkClick>
              </a:rPr>
              <a:t>https://www.youtube.com/watch?v=EGOsdn6D5dE</a:t>
            </a:r>
            <a:r>
              <a:rPr lang="es-ES" dirty="0">
                <a:solidFill>
                  <a:schemeClr val="accent1">
                    <a:lumMod val="50000"/>
                  </a:schemeClr>
                </a:solidFill>
                <a:ea typeface="Verdana" panose="020B0604030504040204" pitchFamily="34" charset="0"/>
              </a:rPr>
              <a:t>  </a:t>
            </a:r>
            <a:endParaRPr lang="es-CO" dirty="0">
              <a:solidFill>
                <a:schemeClr val="accent1">
                  <a:lumMod val="50000"/>
                </a:schemeClr>
              </a:solidFill>
              <a:ea typeface="Verdana" panose="020B0604030504040204" pitchFamily="34" charset="0"/>
            </a:endParaRPr>
          </a:p>
          <a:p>
            <a:pPr algn="just"/>
            <a:endParaRPr lang="es-CO"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131047"/>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73908"/>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69</a:t>
            </a:r>
            <a:endParaRPr lang="es-CO" sz="800" dirty="0">
              <a:solidFill>
                <a:schemeClr val="accent1">
                  <a:lumMod val="50000"/>
                </a:schemeClr>
              </a:solidFill>
              <a:latin typeface="Arial Rounded MT Bold" panose="020F0704030504030204" pitchFamily="34" charset="0"/>
            </a:endParaRPr>
          </a:p>
        </p:txBody>
      </p:sp>
      <p:pic>
        <p:nvPicPr>
          <p:cNvPr id="3074" name="Picture 2" descr="La familia es el futuro de la humanidad - Revista Vive">
            <a:extLst>
              <a:ext uri="{FF2B5EF4-FFF2-40B4-BE49-F238E27FC236}">
                <a16:creationId xmlns:a16="http://schemas.microsoft.com/office/drawing/2014/main" id="{D80531EF-5123-4DB1-EE36-2A470773E6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051" r="11504"/>
          <a:stretch/>
        </p:blipFill>
        <p:spPr bwMode="auto">
          <a:xfrm>
            <a:off x="0" y="-1304"/>
            <a:ext cx="65307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7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557014" y="2326218"/>
            <a:ext cx="5027776" cy="3139321"/>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 </a:t>
            </a:r>
          </a:p>
          <a:p>
            <a:pPr algn="just"/>
            <a:r>
              <a:rPr lang="es-ES" b="1" dirty="0">
                <a:solidFill>
                  <a:schemeClr val="accent1">
                    <a:lumMod val="50000"/>
                  </a:schemeClr>
                </a:solidFill>
                <a:ea typeface="Verdana" panose="020B0604030504040204" pitchFamily="34" charset="0"/>
              </a:rPr>
              <a:t>Día tres – 24 de junio de 2022</a:t>
            </a:r>
            <a:endParaRPr lang="es-CO" b="1" dirty="0">
              <a:solidFill>
                <a:schemeClr val="accent1">
                  <a:lumMod val="50000"/>
                </a:schemeClr>
              </a:solidFill>
              <a:ea typeface="Verdana" panose="020B0604030504040204" pitchFamily="34" charset="0"/>
            </a:endParaRPr>
          </a:p>
          <a:p>
            <a:pPr algn="just"/>
            <a:r>
              <a:rPr lang="es-ES" b="1" dirty="0">
                <a:solidFill>
                  <a:schemeClr val="accent1">
                    <a:lumMod val="50000"/>
                  </a:schemeClr>
                </a:solidFill>
                <a:ea typeface="Verdana" panose="020B0604030504040204" pitchFamily="34" charset="0"/>
              </a:rPr>
              <a:t>Tema: La Vocación</a:t>
            </a:r>
            <a:endParaRPr lang="es-CO" b="1" dirty="0">
              <a:solidFill>
                <a:schemeClr val="accent1">
                  <a:lumMod val="50000"/>
                </a:schemeClr>
              </a:solidFill>
              <a:ea typeface="Verdana" panose="020B0604030504040204" pitchFamily="34" charset="0"/>
            </a:endParaRPr>
          </a:p>
          <a:p>
            <a:pPr algn="just"/>
            <a:r>
              <a:rPr lang="es-ES" b="1" dirty="0">
                <a:solidFill>
                  <a:schemeClr val="accent1">
                    <a:lumMod val="50000"/>
                  </a:schemeClr>
                </a:solidFill>
                <a:ea typeface="Verdana" panose="020B0604030504040204" pitchFamily="34" charset="0"/>
              </a:rPr>
              <a:t> </a:t>
            </a:r>
            <a:endParaRPr lang="es-CO" b="1" dirty="0">
              <a:solidFill>
                <a:schemeClr val="accent1">
                  <a:lumMod val="50000"/>
                </a:schemeClr>
              </a:solidFill>
              <a:ea typeface="Verdana" panose="020B0604030504040204" pitchFamily="34" charset="0"/>
            </a:endParaRPr>
          </a:p>
          <a:p>
            <a:pPr algn="just"/>
            <a:r>
              <a:rPr lang="es-ES" b="1" dirty="0">
                <a:solidFill>
                  <a:schemeClr val="accent1">
                    <a:lumMod val="50000"/>
                  </a:schemeClr>
                </a:solidFill>
                <a:ea typeface="Verdana" panose="020B0604030504040204" pitchFamily="34" charset="0"/>
              </a:rPr>
              <a:t>Transmisión Del Encuentro Parte Uno: </a:t>
            </a:r>
            <a:r>
              <a:rPr lang="es-ES" dirty="0">
                <a:solidFill>
                  <a:schemeClr val="accent1">
                    <a:lumMod val="50000"/>
                  </a:schemeClr>
                </a:solidFill>
                <a:ea typeface="Verdana" panose="020B0604030504040204" pitchFamily="34" charset="0"/>
                <a:hlinkClick r:id="rId2">
                  <a:extLst>
                    <a:ext uri="{A12FA001-AC4F-418D-AE19-62706E023703}">
                      <ahyp:hlinkClr xmlns:ahyp="http://schemas.microsoft.com/office/drawing/2018/hyperlinkcolor" val="tx"/>
                    </a:ext>
                  </a:extLst>
                </a:hlinkClick>
              </a:rPr>
              <a:t>https://www.youtube.com/watch?v=iAx8c7A23RE&amp;t=842s</a:t>
            </a:r>
            <a:r>
              <a:rPr lang="es-ES" dirty="0">
                <a:solidFill>
                  <a:schemeClr val="accent1">
                    <a:lumMod val="50000"/>
                  </a:schemeClr>
                </a:solidFill>
                <a:ea typeface="Verdana" panose="020B0604030504040204" pitchFamily="34" charset="0"/>
              </a:rPr>
              <a:t> </a:t>
            </a:r>
          </a:p>
          <a:p>
            <a:pPr algn="just"/>
            <a:endParaRPr lang="es-CO" b="1" dirty="0">
              <a:solidFill>
                <a:schemeClr val="accent1">
                  <a:lumMod val="50000"/>
                </a:schemeClr>
              </a:solidFill>
              <a:ea typeface="Verdana" panose="020B0604030504040204" pitchFamily="34" charset="0"/>
            </a:endParaRPr>
          </a:p>
          <a:p>
            <a:pPr algn="just"/>
            <a:r>
              <a:rPr lang="es-ES" b="1" dirty="0">
                <a:solidFill>
                  <a:schemeClr val="accent1">
                    <a:lumMod val="50000"/>
                  </a:schemeClr>
                </a:solidFill>
                <a:ea typeface="Verdana" panose="020B0604030504040204" pitchFamily="34" charset="0"/>
              </a:rPr>
              <a:t>Transmisión del Encuentro Parte Dos: </a:t>
            </a:r>
            <a:r>
              <a:rPr lang="es-ES" dirty="0">
                <a:solidFill>
                  <a:schemeClr val="accent1">
                    <a:lumMod val="50000"/>
                  </a:schemeClr>
                </a:solidFill>
                <a:ea typeface="Verdana" panose="020B0604030504040204" pitchFamily="34" charset="0"/>
                <a:hlinkClick r:id="rId3">
                  <a:extLst>
                    <a:ext uri="{A12FA001-AC4F-418D-AE19-62706E023703}">
                      <ahyp:hlinkClr xmlns:ahyp="http://schemas.microsoft.com/office/drawing/2018/hyperlinkcolor" val="tx"/>
                    </a:ext>
                  </a:extLst>
                </a:hlinkClick>
              </a:rPr>
              <a:t>https://www.youtube.com/watch?v=-K1cLgMWerM&amp;t=23s</a:t>
            </a:r>
            <a:r>
              <a:rPr lang="es-ES" dirty="0">
                <a:solidFill>
                  <a:schemeClr val="accent1">
                    <a:lumMod val="50000"/>
                  </a:schemeClr>
                </a:solidFill>
                <a:ea typeface="Verdana" panose="020B0604030504040204" pitchFamily="34" charset="0"/>
              </a:rPr>
              <a:t> </a:t>
            </a:r>
            <a:endParaRPr lang="es-CO"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104226" y="599482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724817" y="643768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69</a:t>
            </a:r>
            <a:endParaRPr lang="es-CO" sz="800" dirty="0">
              <a:solidFill>
                <a:schemeClr val="accent1">
                  <a:lumMod val="50000"/>
                </a:schemeClr>
              </a:solidFill>
              <a:latin typeface="Arial Rounded MT Bold" panose="020F0704030504030204" pitchFamily="34" charset="0"/>
            </a:endParaRPr>
          </a:p>
        </p:txBody>
      </p:sp>
      <p:pic>
        <p:nvPicPr>
          <p:cNvPr id="5122" name="Picture 2" descr="Tienes una familia tóxica? Aprende a reconocerla">
            <a:extLst>
              <a:ext uri="{FF2B5EF4-FFF2-40B4-BE49-F238E27FC236}">
                <a16:creationId xmlns:a16="http://schemas.microsoft.com/office/drawing/2014/main" id="{FA11B320-1739-0607-ABAC-DB0BE2CAF2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10" r="23556"/>
          <a:stretch/>
        </p:blipFill>
        <p:spPr bwMode="auto">
          <a:xfrm>
            <a:off x="6517272" y="0"/>
            <a:ext cx="56747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0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42745" y="927139"/>
            <a:ext cx="4467069" cy="5016758"/>
          </a:xfrm>
          <a:prstGeom prst="rect">
            <a:avLst/>
          </a:prstGeom>
          <a:noFill/>
        </p:spPr>
        <p:txBody>
          <a:bodyPr wrap="square" rtlCol="0">
            <a:spAutoFit/>
          </a:bodyPr>
          <a:lstStyle/>
          <a:p>
            <a:pPr algn="just"/>
            <a:r>
              <a:rPr lang="es-ES" sz="1600" b="1" dirty="0">
                <a:solidFill>
                  <a:schemeClr val="accent1">
                    <a:lumMod val="50000"/>
                  </a:schemeClr>
                </a:solidFill>
                <a:ea typeface="Verdana" panose="020B0604030504040204" pitchFamily="34" charset="0"/>
              </a:rPr>
              <a:t>Día cuatro – 25 de junio de 2022</a:t>
            </a:r>
            <a:endParaRPr lang="es-CO" sz="1600" b="1"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Tema: Camino de la Santidad</a:t>
            </a:r>
            <a:endParaRPr lang="es-CO" sz="1600" b="1"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 </a:t>
            </a:r>
            <a:endParaRPr lang="es-CO" sz="1600" b="1"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Transmisión del Encuentro Parte única: </a:t>
            </a:r>
            <a:r>
              <a:rPr lang="es-ES" sz="1600" dirty="0">
                <a:solidFill>
                  <a:schemeClr val="accent1">
                    <a:lumMod val="50000"/>
                  </a:schemeClr>
                </a:solidFill>
                <a:ea typeface="Verdana" panose="020B0604030504040204" pitchFamily="34" charset="0"/>
                <a:hlinkClick r:id="rId2">
                  <a:extLst>
                    <a:ext uri="{A12FA001-AC4F-418D-AE19-62706E023703}">
                      <ahyp:hlinkClr xmlns:ahyp="http://schemas.microsoft.com/office/drawing/2018/hyperlinkcolor" val="tx"/>
                    </a:ext>
                  </a:extLst>
                </a:hlinkClick>
              </a:rPr>
              <a:t>https://www.youtube.com/watch?v=OrpQECxaeCo</a:t>
            </a:r>
            <a:r>
              <a:rPr lang="es-ES" sz="1600" dirty="0">
                <a:solidFill>
                  <a:schemeClr val="accent1">
                    <a:lumMod val="50000"/>
                  </a:schemeClr>
                </a:solidFill>
                <a:ea typeface="Verdana" panose="020B0604030504040204" pitchFamily="34" charset="0"/>
              </a:rPr>
              <a:t> </a:t>
            </a:r>
            <a:endParaRPr lang="es-CO" sz="1600"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 </a:t>
            </a:r>
            <a:endParaRPr lang="es-CO" sz="1600" b="1"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Transmisión Santa Misa con el Papa Francisco: </a:t>
            </a:r>
            <a:r>
              <a:rPr lang="es-ES" sz="1600" dirty="0">
                <a:solidFill>
                  <a:schemeClr val="accent1">
                    <a:lumMod val="50000"/>
                  </a:schemeClr>
                </a:solidFill>
                <a:ea typeface="Verdana" panose="020B0604030504040204" pitchFamily="34" charset="0"/>
                <a:hlinkClick r:id="rId3">
                  <a:extLst>
                    <a:ext uri="{A12FA001-AC4F-418D-AE19-62706E023703}">
                      <ahyp:hlinkClr xmlns:ahyp="http://schemas.microsoft.com/office/drawing/2018/hyperlinkcolor" val="tx"/>
                    </a:ext>
                  </a:extLst>
                </a:hlinkClick>
              </a:rPr>
              <a:t>https://www.youtube.com/watch?v=1-b2JdUqzNc</a:t>
            </a:r>
            <a:endParaRPr lang="es-CO" sz="1600"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 </a:t>
            </a:r>
            <a:endParaRPr lang="es-CO" sz="1600" b="1"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Homilía del Santo Padre: </a:t>
            </a:r>
            <a:r>
              <a:rPr lang="es-ES" sz="1600" dirty="0">
                <a:solidFill>
                  <a:schemeClr val="accent1">
                    <a:lumMod val="50000"/>
                  </a:schemeClr>
                </a:solidFill>
                <a:ea typeface="Verdana" panose="020B0604030504040204" pitchFamily="34" charset="0"/>
                <a:hlinkClick r:id="rId4">
                  <a:extLst>
                    <a:ext uri="{A12FA001-AC4F-418D-AE19-62706E023703}">
                      <ahyp:hlinkClr xmlns:ahyp="http://schemas.microsoft.com/office/drawing/2018/hyperlinkcolor" val="tx"/>
                    </a:ext>
                  </a:extLst>
                </a:hlinkClick>
              </a:rPr>
              <a:t>https://www.vatican.va/content/francesco/es/homilies/2022/documents/20220625-omelia-famiglie.html</a:t>
            </a:r>
            <a:r>
              <a:rPr lang="es-ES" sz="1600" dirty="0">
                <a:solidFill>
                  <a:schemeClr val="accent1">
                    <a:lumMod val="50000"/>
                  </a:schemeClr>
                </a:solidFill>
                <a:ea typeface="Verdana" panose="020B0604030504040204" pitchFamily="34" charset="0"/>
              </a:rPr>
              <a:t> </a:t>
            </a:r>
            <a:endParaRPr lang="es-CO" sz="1600"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 </a:t>
            </a:r>
            <a:endParaRPr lang="es-CO" sz="1600" b="1" dirty="0">
              <a:solidFill>
                <a:schemeClr val="accent1">
                  <a:lumMod val="50000"/>
                </a:schemeClr>
              </a:solidFill>
              <a:ea typeface="Verdana" panose="020B0604030504040204" pitchFamily="34" charset="0"/>
            </a:endParaRPr>
          </a:p>
          <a:p>
            <a:pPr algn="just"/>
            <a:r>
              <a:rPr lang="es-ES" sz="1600" b="1" dirty="0">
                <a:solidFill>
                  <a:schemeClr val="accent1">
                    <a:lumMod val="50000"/>
                  </a:schemeClr>
                </a:solidFill>
                <a:ea typeface="Verdana" panose="020B0604030504040204" pitchFamily="34" charset="0"/>
              </a:rPr>
              <a:t>Envío misionero a las Familias por parte del Papa (El envío se hizo al cierre de la Santa Misa de hoy 25 de junio):</a:t>
            </a:r>
          </a:p>
          <a:p>
            <a:pPr algn="just"/>
            <a:r>
              <a:rPr lang="es-ES" sz="1600" dirty="0">
                <a:solidFill>
                  <a:schemeClr val="accent1">
                    <a:lumMod val="50000"/>
                  </a:schemeClr>
                </a:solidFill>
                <a:ea typeface="Verdana" panose="020B0604030504040204" pitchFamily="34" charset="0"/>
                <a:hlinkClick r:id="rId5">
                  <a:extLst>
                    <a:ext uri="{A12FA001-AC4F-418D-AE19-62706E023703}">
                      <ahyp:hlinkClr xmlns:ahyp="http://schemas.microsoft.com/office/drawing/2018/hyperlinkcolor" val="tx"/>
                    </a:ext>
                  </a:extLst>
                </a:hlinkClick>
              </a:rPr>
              <a:t>https://www.vaticannews.va/es/papa/news/2022-06/wmof22-enviomisioneroalasfamilias-papafrancisco.html</a:t>
            </a:r>
            <a:r>
              <a:rPr lang="es-ES" sz="1600" dirty="0">
                <a:solidFill>
                  <a:schemeClr val="accent1">
                    <a:lumMod val="50000"/>
                  </a:schemeClr>
                </a:solidFill>
                <a:ea typeface="Verdana" panose="020B0604030504040204" pitchFamily="34" charset="0"/>
              </a:rPr>
              <a:t> </a:t>
            </a:r>
            <a:endParaRPr lang="es-CO" sz="1600"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131047"/>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73908"/>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69</a:t>
            </a:r>
            <a:endParaRPr lang="es-CO" sz="800" dirty="0">
              <a:solidFill>
                <a:schemeClr val="accent1">
                  <a:lumMod val="50000"/>
                </a:schemeClr>
              </a:solidFill>
              <a:latin typeface="Arial Rounded MT Bold" panose="020F0704030504030204" pitchFamily="34" charset="0"/>
            </a:endParaRPr>
          </a:p>
        </p:txBody>
      </p:sp>
      <p:pic>
        <p:nvPicPr>
          <p:cNvPr id="6146" name="Picture 2" descr="La celebración del Día Internacional de la Familia 2022 apunta a la  urbanización - El Comercio">
            <a:extLst>
              <a:ext uri="{FF2B5EF4-FFF2-40B4-BE49-F238E27FC236}">
                <a16:creationId xmlns:a16="http://schemas.microsoft.com/office/drawing/2014/main" id="{B0C8D208-3B92-DFCB-4282-29D78A04870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6695" r="10074"/>
          <a:stretch/>
        </p:blipFill>
        <p:spPr bwMode="auto">
          <a:xfrm>
            <a:off x="0" y="-1304"/>
            <a:ext cx="65357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441720" y="4109452"/>
            <a:ext cx="5027776" cy="1200329"/>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 </a:t>
            </a:r>
            <a:endParaRPr lang="es-ES" b="1" dirty="0">
              <a:solidFill>
                <a:schemeClr val="accent1">
                  <a:lumMod val="50000"/>
                </a:schemeClr>
              </a:solidFill>
              <a:ea typeface="Verdana" panose="020B0604030504040204" pitchFamily="34" charset="0"/>
            </a:endParaRPr>
          </a:p>
          <a:p>
            <a:pPr algn="just"/>
            <a:r>
              <a:rPr lang="es-ES" b="1" dirty="0">
                <a:solidFill>
                  <a:schemeClr val="accent1">
                    <a:lumMod val="50000"/>
                  </a:schemeClr>
                </a:solidFill>
                <a:ea typeface="Verdana" panose="020B0604030504040204" pitchFamily="34" charset="0"/>
              </a:rPr>
              <a:t>Discursos y pronunciamientos de toda la Jornada: </a:t>
            </a:r>
            <a:r>
              <a:rPr lang="es-ES" dirty="0">
                <a:solidFill>
                  <a:schemeClr val="accent1">
                    <a:lumMod val="50000"/>
                  </a:schemeClr>
                </a:solidFill>
                <a:ea typeface="Verdana" panose="020B0604030504040204" pitchFamily="34" charset="0"/>
                <a:hlinkClick r:id="rId2">
                  <a:extLst>
                    <a:ext uri="{A12FA001-AC4F-418D-AE19-62706E023703}">
                      <ahyp:hlinkClr xmlns:ahyp="http://schemas.microsoft.com/office/drawing/2018/hyperlinkcolor" val="tx"/>
                    </a:ext>
                  </a:extLst>
                </a:hlinkClick>
              </a:rPr>
              <a:t>https://www.romefamily2022.com/es/press-kit/</a:t>
            </a:r>
            <a:r>
              <a:rPr lang="es-ES" dirty="0">
                <a:solidFill>
                  <a:schemeClr val="accent1">
                    <a:lumMod val="50000"/>
                  </a:schemeClr>
                </a:solidFill>
                <a:ea typeface="Verdana" panose="020B0604030504040204" pitchFamily="34" charset="0"/>
              </a:rPr>
              <a:t> </a:t>
            </a:r>
            <a:endParaRPr lang="es-CO" dirty="0">
              <a:solidFill>
                <a:schemeClr val="accent1">
                  <a:lumMod val="50000"/>
                </a:schemeClr>
              </a:solidFill>
              <a:ea typeface="Verdana" panose="020B0604030504040204" pitchFamily="34" charset="0"/>
            </a:endParaRPr>
          </a:p>
          <a:p>
            <a:pPr algn="just"/>
            <a:endParaRPr lang="es-CO" b="1"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104226" y="599482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724817" y="643768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69</a:t>
            </a:r>
            <a:endParaRPr lang="es-CO" sz="800" dirty="0">
              <a:solidFill>
                <a:schemeClr val="accent1">
                  <a:lumMod val="50000"/>
                </a:schemeClr>
              </a:solidFill>
              <a:latin typeface="Arial Rounded MT Bold" panose="020F0704030504030204" pitchFamily="34" charset="0"/>
            </a:endParaRPr>
          </a:p>
        </p:txBody>
      </p:sp>
      <p:pic>
        <p:nvPicPr>
          <p:cNvPr id="5122" name="Picture 2" descr="Tienes una familia tóxica? Aprende a reconocerla">
            <a:extLst>
              <a:ext uri="{FF2B5EF4-FFF2-40B4-BE49-F238E27FC236}">
                <a16:creationId xmlns:a16="http://schemas.microsoft.com/office/drawing/2014/main" id="{FA11B320-1739-0607-ABAC-DB0BE2CAF2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10" r="23556"/>
          <a:stretch/>
        </p:blipFill>
        <p:spPr bwMode="auto">
          <a:xfrm>
            <a:off x="6517272" y="0"/>
            <a:ext cx="56747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4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6F89E8A-AC2E-448D-B0CE-4F2516B64B57}"/>
              </a:ext>
            </a:extLst>
          </p:cNvPr>
          <p:cNvSpPr txBox="1">
            <a:spLocks/>
          </p:cNvSpPr>
          <p:nvPr/>
        </p:nvSpPr>
        <p:spPr>
          <a:xfrm>
            <a:off x="858160" y="985748"/>
            <a:ext cx="10475679" cy="1295898"/>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solidFill>
                  <a:schemeClr val="tx2"/>
                </a:solidFill>
                <a:latin typeface="Arial Rounded MT Bold" panose="020F0704030504030204" pitchFamily="34" charset="0"/>
              </a:rPr>
              <a:t>Para profundizar:</a:t>
            </a:r>
          </a:p>
          <a:p>
            <a:endParaRPr lang="es-ES" sz="2400" dirty="0">
              <a:solidFill>
                <a:schemeClr val="tx2"/>
              </a:solidFill>
              <a:latin typeface="Arial Rounded MT Bold" panose="020F0704030504030204" pitchFamily="34" charset="0"/>
            </a:endParaRPr>
          </a:p>
          <a:p>
            <a:r>
              <a:rPr lang="es-CO" sz="2100" b="0" i="0" dirty="0">
                <a:effectLst/>
                <a:latin typeface="Roboto" panose="02000000000000000000" pitchFamily="2" charset="0"/>
                <a:hlinkClick r:id="rId2"/>
              </a:rPr>
              <a:t>https://viapastoral.blogspot.com/2022/07/recursos-para-la-pastoral-familiar.html</a:t>
            </a:r>
            <a:r>
              <a:rPr lang="es-CO" sz="2100" b="0" i="0" dirty="0">
                <a:effectLst/>
                <a:latin typeface="Roboto" panose="02000000000000000000" pitchFamily="2" charset="0"/>
              </a:rPr>
              <a:t> </a:t>
            </a:r>
            <a:endParaRPr lang="es-ES" sz="4500" dirty="0">
              <a:solidFill>
                <a:schemeClr val="tx2"/>
              </a:solidFill>
              <a:latin typeface="Arial Rounded MT Bold" panose="020F0704030504030204" pitchFamily="34" charset="0"/>
            </a:endParaRPr>
          </a:p>
        </p:txBody>
      </p:sp>
      <p:sp>
        <p:nvSpPr>
          <p:cNvPr id="9" name="Título 1">
            <a:extLst>
              <a:ext uri="{FF2B5EF4-FFF2-40B4-BE49-F238E27FC236}">
                <a16:creationId xmlns:a16="http://schemas.microsoft.com/office/drawing/2014/main" id="{BCC93037-6F1C-4D0D-A652-F38AA529FBE4}"/>
              </a:ext>
            </a:extLst>
          </p:cNvPr>
          <p:cNvSpPr txBox="1">
            <a:spLocks/>
          </p:cNvSpPr>
          <p:nvPr/>
        </p:nvSpPr>
        <p:spPr>
          <a:xfrm>
            <a:off x="7281643" y="4339544"/>
            <a:ext cx="4228052" cy="1935420"/>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1">
                    <a:lumMod val="50000"/>
                  </a:schemeClr>
                </a:solidFill>
                <a:latin typeface="Arial Rounded MT Bold" panose="020F0704030504030204" pitchFamily="34" charset="0"/>
              </a:rPr>
              <a:t>Camilo E. Rodríguez F. </a:t>
            </a:r>
            <a:br>
              <a:rPr lang="es-ES" sz="6000" dirty="0">
                <a:solidFill>
                  <a:schemeClr val="accent1">
                    <a:lumMod val="50000"/>
                  </a:schemeClr>
                </a:solidFill>
                <a:latin typeface="Arial Rounded MT Bold" panose="020F0704030504030204" pitchFamily="34" charset="0"/>
              </a:rPr>
            </a:br>
            <a:r>
              <a:rPr lang="es-ES" sz="1800" dirty="0">
                <a:solidFill>
                  <a:schemeClr val="accent1">
                    <a:lumMod val="50000"/>
                  </a:schemeClr>
                </a:solidFill>
                <a:latin typeface="Arial Rounded MT Bold" panose="020F0704030504030204" pitchFamily="34" charset="0"/>
              </a:rPr>
              <a:t>Director de Pastoral – CONACED</a:t>
            </a:r>
          </a:p>
          <a:p>
            <a:r>
              <a:rPr lang="es-ES" sz="1800" dirty="0">
                <a:solidFill>
                  <a:schemeClr val="accent1">
                    <a:lumMod val="50000"/>
                  </a:schemeClr>
                </a:solidFill>
                <a:latin typeface="Arial Rounded MT Bold" panose="020F0704030504030204" pitchFamily="34" charset="0"/>
                <a:hlinkClick r:id="rId3"/>
              </a:rPr>
              <a:t>pastoralconaced@conaced.edu.co</a:t>
            </a:r>
            <a:endParaRPr lang="es-ES" sz="1800" dirty="0">
              <a:solidFill>
                <a:schemeClr val="accent1">
                  <a:lumMod val="50000"/>
                </a:schemeClr>
              </a:solidFill>
              <a:latin typeface="Arial Rounded MT Bold" panose="020F0704030504030204" pitchFamily="34" charset="0"/>
            </a:endParaRPr>
          </a:p>
          <a:p>
            <a:r>
              <a:rPr lang="es-ES" sz="1800" dirty="0">
                <a:solidFill>
                  <a:schemeClr val="accent1">
                    <a:lumMod val="50000"/>
                  </a:schemeClr>
                </a:solidFill>
                <a:latin typeface="Arial Rounded MT Bold" panose="020F0704030504030204" pitchFamily="34" charset="0"/>
              </a:rPr>
              <a:t>Tel.:3184320369</a:t>
            </a:r>
          </a:p>
          <a:p>
            <a:r>
              <a:rPr lang="es-ES" sz="1800" dirty="0">
                <a:solidFill>
                  <a:schemeClr val="accent1">
                    <a:lumMod val="50000"/>
                  </a:schemeClr>
                </a:solidFill>
                <a:latin typeface="Arial Rounded MT Bold" panose="020F0704030504030204" pitchFamily="34" charset="0"/>
              </a:rPr>
              <a:t>www.conaced.edu.co </a:t>
            </a:r>
            <a:endParaRPr lang="es-CO" sz="4500" dirty="0">
              <a:solidFill>
                <a:schemeClr val="accent1">
                  <a:lumMod val="50000"/>
                </a:schemeClr>
              </a:solidFill>
              <a:latin typeface="Arial Rounded MT Bold" panose="020F0704030504030204" pitchFamily="34" charset="0"/>
            </a:endParaRPr>
          </a:p>
        </p:txBody>
      </p:sp>
      <p:grpSp>
        <p:nvGrpSpPr>
          <p:cNvPr id="10" name="Grupo 9">
            <a:extLst>
              <a:ext uri="{FF2B5EF4-FFF2-40B4-BE49-F238E27FC236}">
                <a16:creationId xmlns:a16="http://schemas.microsoft.com/office/drawing/2014/main" id="{19D9C1EF-A9B5-437B-936B-6485FFA8B253}"/>
              </a:ext>
            </a:extLst>
          </p:cNvPr>
          <p:cNvGrpSpPr/>
          <p:nvPr/>
        </p:nvGrpSpPr>
        <p:grpSpPr>
          <a:xfrm>
            <a:off x="364065" y="5620625"/>
            <a:ext cx="3405538" cy="1174458"/>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9137F3AF-5940-4404-967D-B4908E3FAF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AF02A29-F301-4EB8-8900-B551C797C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Tree>
    <p:extLst>
      <p:ext uri="{BB962C8B-B14F-4D97-AF65-F5344CB8AC3E}">
        <p14:creationId xmlns:p14="http://schemas.microsoft.com/office/powerpoint/2010/main" val="17768818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10866</TotalTime>
  <Words>513</Words>
  <Application>Microsoft Office PowerPoint</Application>
  <PresentationFormat>Panorámica</PresentationFormat>
  <Paragraphs>49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Arial Rounded MT Bold</vt:lpstr>
      <vt:lpstr>Calibri</vt:lpstr>
      <vt:lpstr>Calibri Light</vt:lpstr>
      <vt:lpstr>Roboto</vt:lpstr>
      <vt:lpstr>Tema de Office</vt:lpstr>
      <vt:lpstr>Click Pastoral No. 69 Recursos para la Pastoral Familiar a partir del X Encuentro Mundial de las Familias</vt:lpstr>
      <vt:lpstr>Presentación de PowerPoint</vt:lpstr>
      <vt:lpstr>Click Pastoral No. 69</vt:lpstr>
      <vt:lpstr>Click Pastoral No. 69</vt:lpstr>
      <vt:lpstr>Click Pastoral No. 69</vt:lpstr>
      <vt:lpstr>Click Pastoral No. 69</vt:lpstr>
      <vt:lpstr>Click Pastoral No. 69</vt:lpstr>
      <vt:lpstr>Click Pastoral No. 69</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CONACED</dc:creator>
  <cp:lastModifiedBy>CONACED</cp:lastModifiedBy>
  <cp:revision>336</cp:revision>
  <dcterms:created xsi:type="dcterms:W3CDTF">2020-01-20T16:35:24Z</dcterms:created>
  <dcterms:modified xsi:type="dcterms:W3CDTF">2022-07-25T19:55:58Z</dcterms:modified>
</cp:coreProperties>
</file>