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28" r:id="rId3"/>
    <p:sldId id="330" r:id="rId4"/>
    <p:sldId id="30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C44C10-D00B-4707-9A40-0D8F66159029}">
          <p14:sldIdLst>
            <p14:sldId id="292"/>
            <p14:sldId id="328"/>
            <p14:sldId id="330"/>
          </p14:sldIdLst>
        </p14:section>
        <p14:section name="Sección sin título" id="{C0354D2B-D53D-4E7B-AB2E-5C25C5289C37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41D61"/>
    <a:srgbClr val="5A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6730" autoAdjust="0"/>
  </p:normalViewPr>
  <p:slideViewPr>
    <p:cSldViewPr snapToGrid="0">
      <p:cViewPr varScale="1">
        <p:scale>
          <a:sx n="113" d="100"/>
          <a:sy n="113" d="100"/>
        </p:scale>
        <p:origin x="14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5EA41-409E-4635-B6D5-E4B8516D9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6B6A15-540D-440E-BDE9-FDE8F3E59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93F831-FD72-4563-967D-CA913E9B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C81B9B-517B-4555-9D20-700C2207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F5628-2ABF-42BA-B419-E6F77136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4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1E0DD-CB21-498F-A352-89DAE7EE9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13A2E9-32A9-456C-A175-DEF38D40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CDABA-2106-47F9-97F5-7067D591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C4684-DF67-4457-A9E2-B60D9FF9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E7648A-C57B-40FC-A385-8862ABA2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281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5D2B00-E6B2-4051-8A10-2595859FD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5B5689-1B92-42D4-BC8A-598D30A40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49E94-E2A7-4EFE-BC04-CD91130A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2F3200-9666-48D2-9FD6-C046E8BD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83C6B-53D9-4A5B-BAA1-7691E6AC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5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F0C25-7473-4963-8E97-5E53234F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6FB22-AD26-4A4C-AC11-14012AA00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380C4-F974-4922-845D-9BF27F6C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B9B41E-DC34-4D2E-A778-E8B577CF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723DDE-EF90-4BD8-A3F1-A04D8E8F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4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4CE6C-54A6-43CA-8F17-56257796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F3BC91-995E-4377-9A6E-AA64359CA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8E75D-C319-4088-B045-14EFE0A3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42617-246A-4A97-ABD6-3BBB5EE2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3F9672-93AE-4274-97B2-E20ABB51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233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E0D66-8088-4CC5-8E85-E80AD298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BF6CE-6E44-452E-9DE7-B4E3EDE15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25E2C3-2587-495A-9113-52BB9089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E06C6C-FC10-4A6C-AA19-A1F4608F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45E8CE-65D0-44CD-9C42-01806C30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4C4909-12F5-446B-99D6-8141C407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3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FD544-CA8B-4030-9D22-24BA4264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85E51-8C9B-42A4-9DAD-8A812E455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1CD398-C6CC-4FF5-8297-FA872A477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540CB7-0891-48EA-BFC9-3248778E5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2FBF90-E3F5-4678-9351-64D71CD3F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757210-8533-433E-92B0-FD7C2054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08528F-BD44-40D5-9FEC-13C038CB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BA7468-E72B-476E-92A8-3979852B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19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9EFF8-8086-4A1C-8D6E-D1A1BEBF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B23836-4CA0-4CE2-A960-D173655A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CBE1D4-8AD8-44D6-8F4F-5E56A10B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DA0D33-BE45-4944-91A6-62469461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74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809751-D5CF-4055-81A1-93323AA8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4E67F4-ED07-4EBE-B69B-5F1A4BEB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D51C8F-93D8-47EB-B47A-BC7B5E42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2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F65AB-F31A-4454-94A0-93F8FC1D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FDE0E1-7DBE-441C-B535-19C9CD5E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009355-986F-4E20-B5FC-DDE05E8D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FC3C8-E051-473A-8D46-24A1C6EA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F83DA9-D3C7-4138-AC6B-BC75BFE9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4628C5-8044-4883-915B-B7DE078F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9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647AB-A42D-4544-BB03-0A3AC540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EDE2EE-0207-4FB8-930E-6C36C09B7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E355E2-20DA-4148-9496-170E016D7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984AA6-5FC4-491F-AE9D-25F846C0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932D58-92E7-4BEA-812B-F61373E8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D3BE27-AF38-444E-BB34-5CA35F05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8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3B9772-B56D-4B71-AAD2-97B42D1F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A4BFE6-3694-4CC6-ADC8-4B747B810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2CD624-BE44-43D8-AC6C-DE11E9F68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80B0-D9BD-4C3D-A116-B6D97F36E06D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F13C9-5342-405D-8262-9AD35DBEE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D6744-8D91-41DA-8AFD-F36E5D3B3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97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logger.com/blog/post/edit/6351719170323058879/158755973681072086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storalconaced@conaced.edu.co" TargetMode="External"/><Relationship Id="rId2" Type="http://schemas.openxmlformats.org/officeDocument/2006/relationships/hyperlink" Target="https://viapastoral.blogspot.com/2023/05/guia-para-la-prevencion-y-reparacion-d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100075997524793/posts/pfbid0twGYKYnRWNJZRvDcEuuezFuYELKrGB87WXNnw4UjzS9YdyzB7NfC3oy4Tttwu7d9l/?mibextid=cr9u0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F4E86BE3-540E-4E54-83D2-40CF1959E44F}"/>
              </a:ext>
            </a:extLst>
          </p:cNvPr>
          <p:cNvGrpSpPr/>
          <p:nvPr/>
        </p:nvGrpSpPr>
        <p:grpSpPr>
          <a:xfrm>
            <a:off x="294007" y="815974"/>
            <a:ext cx="8938384" cy="3363986"/>
            <a:chOff x="461787" y="1057552"/>
            <a:chExt cx="8938384" cy="3363986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36" b="35063"/>
            <a:stretch/>
          </p:blipFill>
          <p:spPr bwMode="auto">
            <a:xfrm>
              <a:off x="461787" y="1057552"/>
              <a:ext cx="8938384" cy="3363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757" y="1906281"/>
              <a:ext cx="1650386" cy="1396480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9896" y="4230140"/>
            <a:ext cx="6744750" cy="1325563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78</a:t>
            </a:r>
            <a:br>
              <a:rPr lang="es-ES" sz="4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Guía para la prevención y reparación de abusos sexuales a menores en centros educativos</a:t>
            </a:r>
            <a:endParaRPr lang="es-CO" sz="20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34" name="Picture 10" descr="Mouse PNG, Mouse Cursor, Computer Mouse Clipart Download - Free Transparent  PNG Logos">
            <a:extLst>
              <a:ext uri="{FF2B5EF4-FFF2-40B4-BE49-F238E27FC236}">
                <a16:creationId xmlns:a16="http://schemas.microsoft.com/office/drawing/2014/main" id="{0CE8A518-3145-4FBB-AB13-EA38EAF4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78" y="3641092"/>
            <a:ext cx="3496009" cy="19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52CA495-7C3A-23B7-9D91-4522ECECE70E}"/>
              </a:ext>
            </a:extLst>
          </p:cNvPr>
          <p:cNvSpPr txBox="1"/>
          <p:nvPr/>
        </p:nvSpPr>
        <p:spPr>
          <a:xfrm>
            <a:off x="717377" y="1416746"/>
            <a:ext cx="561441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</a:rPr>
              <a:t>Todo centro educativo está comprometido con la creación de las mejores condiciones para que los Niños y los adolescentes cuenten con un ambiente seguro, al interior de sus edificios, en el que se pueda llevar a cabo su proceso de formación integral. Esto conlleva, como al mismo tiempo lo ha pedido el Papa, la definición de una serie de estrategias </a:t>
            </a:r>
            <a:r>
              <a:rPr lang="es-ES" sz="2000" i="1" dirty="0">
                <a:solidFill>
                  <a:srgbClr val="073763"/>
                </a:solidFill>
                <a:cs typeface="Times New Roman" panose="02020603050405020304" pitchFamily="18" charset="0"/>
              </a:rPr>
              <a:t>para la prevención y reparación de abusos sexuales a menores</a:t>
            </a:r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</a:rPr>
              <a:t>; no solo por la presión mediática ejercida frente a los casos de abuso que se presentan, sino como una manera de seguir evidenciando y expresando la pedagogía del cuidado que nos dinamiza en todo momento.</a:t>
            </a:r>
            <a:endParaRPr lang="es-CO" sz="2000" dirty="0">
              <a:solidFill>
                <a:srgbClr val="073763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064CF5EC-6656-6DB6-9006-25E50308E967}"/>
              </a:ext>
            </a:extLst>
          </p:cNvPr>
          <p:cNvGrpSpPr/>
          <p:nvPr/>
        </p:nvGrpSpPr>
        <p:grpSpPr>
          <a:xfrm>
            <a:off x="379884" y="6054369"/>
            <a:ext cx="2026797" cy="662731"/>
            <a:chOff x="364065" y="5620625"/>
            <a:chExt cx="3405538" cy="1174458"/>
          </a:xfrm>
        </p:grpSpPr>
        <p:pic>
          <p:nvPicPr>
            <p:cNvPr id="11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7AD51AC-E431-C5C4-1247-2453017A03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E58A136-D583-B40D-CBB2-4A62440B7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6EFCE718-7C9B-5BD1-78CA-1E458509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03" y="6527205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78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934B678-828E-7244-4EC4-D077DF159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9" r="17399"/>
          <a:stretch/>
        </p:blipFill>
        <p:spPr bwMode="auto">
          <a:xfrm>
            <a:off x="7363013" y="0"/>
            <a:ext cx="50273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49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52CA495-7C3A-23B7-9D91-4522ECECE70E}"/>
              </a:ext>
            </a:extLst>
          </p:cNvPr>
          <p:cNvSpPr txBox="1"/>
          <p:nvPr/>
        </p:nvSpPr>
        <p:spPr>
          <a:xfrm>
            <a:off x="717378" y="1148494"/>
            <a:ext cx="56834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</a:rPr>
              <a:t>Igualmente para contrarrestar aquellas situaciones que alejadas de nuestra razón de ser, ponen en riesgo la integridad de este grupo poblacional; centro de nuestro ministerio educativo.</a:t>
            </a:r>
          </a:p>
          <a:p>
            <a:endParaRPr lang="es-ES" sz="2000" dirty="0">
              <a:solidFill>
                <a:srgbClr val="073763"/>
              </a:solidFill>
              <a:cs typeface="Times New Roman" panose="02020603050405020304" pitchFamily="18" charset="0"/>
            </a:endParaRPr>
          </a:p>
          <a:p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</a:rPr>
              <a:t>En ese sentido, la asociación de Escuelas Católicas de España nos comparte este recurso de gran importancia digno de socializar entre los diferentes actores del ámbito escolar y eclesial. No dejemos de revisarlo </a:t>
            </a:r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r>
              <a:rPr lang="es-ES" sz="2000" dirty="0">
                <a:solidFill>
                  <a:srgbClr val="073763"/>
                </a:solidFill>
                <a:cs typeface="Times New Roman" panose="02020603050405020304" pitchFamily="18" charset="0"/>
              </a:rPr>
              <a:t> para luego replicarlo con otros actores interesados en el tema.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064CF5EC-6656-6DB6-9006-25E50308E967}"/>
              </a:ext>
            </a:extLst>
          </p:cNvPr>
          <p:cNvGrpSpPr/>
          <p:nvPr/>
        </p:nvGrpSpPr>
        <p:grpSpPr>
          <a:xfrm>
            <a:off x="379884" y="6054369"/>
            <a:ext cx="2026797" cy="662731"/>
            <a:chOff x="364065" y="5620625"/>
            <a:chExt cx="3405538" cy="1174458"/>
          </a:xfrm>
        </p:grpSpPr>
        <p:pic>
          <p:nvPicPr>
            <p:cNvPr id="11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7AD51AC-E431-C5C4-1247-2453017A03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E58A136-D583-B40D-CBB2-4A62440B7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6EFCE718-7C9B-5BD1-78CA-1E458509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03" y="6527205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78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A83A4619-F296-AEB9-C784-24D88F966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163" y="0"/>
            <a:ext cx="4832838" cy="687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1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6F89E8A-AC2E-448D-B0CE-4F2516B64B57}"/>
              </a:ext>
            </a:extLst>
          </p:cNvPr>
          <p:cNvSpPr txBox="1">
            <a:spLocks/>
          </p:cNvSpPr>
          <p:nvPr/>
        </p:nvSpPr>
        <p:spPr>
          <a:xfrm>
            <a:off x="858160" y="91216"/>
            <a:ext cx="10475679" cy="3786549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Para profundizar:</a:t>
            </a:r>
          </a:p>
          <a:p>
            <a:r>
              <a:rPr lang="es-CO" sz="2100" b="0" i="0" dirty="0">
                <a:effectLst/>
                <a:latin typeface="Roboto" panose="02000000000000000000" pitchFamily="2" charset="0"/>
                <a:hlinkClick r:id="rId2"/>
              </a:rPr>
              <a:t>https://viapastoral.blogspot.com/2023/05/guia-para-la-prevencion-y-reparacion-de.html</a:t>
            </a:r>
            <a:endParaRPr lang="es-CO" sz="2100" b="0" i="0" dirty="0">
              <a:effectLst/>
              <a:latin typeface="Roboto" panose="02000000000000000000" pitchFamily="2" charset="0"/>
            </a:endParaRPr>
          </a:p>
          <a:p>
            <a:endParaRPr lang="es-CO" sz="2100" b="0" i="0" dirty="0">
              <a:effectLst/>
              <a:latin typeface="Roboto" panose="02000000000000000000" pitchFamily="2" charset="0"/>
            </a:endParaRPr>
          </a:p>
          <a:p>
            <a:r>
              <a:rPr lang="es-CO" sz="2100" b="0" i="0" dirty="0">
                <a:effectLst/>
                <a:latin typeface="Roboto" panose="02000000000000000000" pitchFamily="2" charset="0"/>
              </a:rPr>
              <a:t> </a:t>
            </a:r>
            <a:endParaRPr lang="es-ES" sz="45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C93037-6F1C-4D0D-A652-F38AA529FBE4}"/>
              </a:ext>
            </a:extLst>
          </p:cNvPr>
          <p:cNvSpPr txBox="1">
            <a:spLocks/>
          </p:cNvSpPr>
          <p:nvPr/>
        </p:nvSpPr>
        <p:spPr>
          <a:xfrm>
            <a:off x="7281643" y="4339544"/>
            <a:ext cx="4228052" cy="1935420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Camilo E. Rodríguez F. </a:t>
            </a:r>
            <a:br>
              <a:rPr lang="es-ES" sz="6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Director de Pastoral – CONACED</a:t>
            </a: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hlinkClick r:id="rId3"/>
              </a:rPr>
              <a:t>pastoralconaced@conaced.edu.co</a:t>
            </a:r>
            <a:endParaRPr lang="es-ES" sz="1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Tel.:3184320369</a:t>
            </a: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www.conaced.edu.co </a:t>
            </a:r>
            <a:endParaRPr lang="es-CO" sz="45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19D9C1EF-A9B5-437B-936B-6485FFA8B253}"/>
              </a:ext>
            </a:extLst>
          </p:cNvPr>
          <p:cNvGrpSpPr/>
          <p:nvPr/>
        </p:nvGrpSpPr>
        <p:grpSpPr>
          <a:xfrm>
            <a:off x="364065" y="5620625"/>
            <a:ext cx="3405538" cy="1174458"/>
            <a:chOff x="364065" y="5620625"/>
            <a:chExt cx="3405538" cy="1174458"/>
          </a:xfrm>
        </p:grpSpPr>
        <p:pic>
          <p:nvPicPr>
            <p:cNvPr id="11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9137F3AF-5940-4404-967D-B4908E3FAF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0AF02A29-F301-4EB8-8900-B551C797C4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28225B2-406B-7E34-733B-265C18861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160" y="2184095"/>
            <a:ext cx="1021135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https://www.facebook.com/100075997524793/posts/pfbid0twGYKYnRWNJZRvDcEuuezFuYELKrGB87WXNnw4UjzS9YdyzB7NfC3oy4Tttwu7d9l/?mibextid=cr9u03</a:t>
            </a: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81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12043</TotalTime>
  <Words>282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Roboto</vt:lpstr>
      <vt:lpstr>Tema de Office</vt:lpstr>
      <vt:lpstr>Click Pastoral No. 78 Guía para la prevención y reparación de abusos sexuales a menores en centros educativos</vt:lpstr>
      <vt:lpstr>Click Pastoral No. 78</vt:lpstr>
      <vt:lpstr>Click Pastoral No. 78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CONACED</dc:creator>
  <cp:lastModifiedBy>Alejandro Forero</cp:lastModifiedBy>
  <cp:revision>349</cp:revision>
  <dcterms:created xsi:type="dcterms:W3CDTF">2020-01-20T16:35:24Z</dcterms:created>
  <dcterms:modified xsi:type="dcterms:W3CDTF">2023-07-11T16:49:54Z</dcterms:modified>
</cp:coreProperties>
</file>